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3" r:id="rId4"/>
    <p:sldId id="302" r:id="rId5"/>
    <p:sldId id="303" r:id="rId6"/>
    <p:sldId id="304" r:id="rId7"/>
    <p:sldId id="261" r:id="rId8"/>
    <p:sldId id="291" r:id="rId9"/>
    <p:sldId id="305" r:id="rId10"/>
    <p:sldId id="293" r:id="rId11"/>
    <p:sldId id="283" r:id="rId12"/>
    <p:sldId id="294" r:id="rId13"/>
    <p:sldId id="295" r:id="rId14"/>
    <p:sldId id="296" r:id="rId15"/>
    <p:sldId id="299" r:id="rId16"/>
    <p:sldId id="301" r:id="rId17"/>
    <p:sldId id="297" r:id="rId18"/>
    <p:sldId id="298" r:id="rId19"/>
    <p:sldId id="270" r:id="rId20"/>
    <p:sldId id="309" r:id="rId21"/>
    <p:sldId id="306" r:id="rId22"/>
    <p:sldId id="310" r:id="rId23"/>
    <p:sldId id="311" r:id="rId24"/>
    <p:sldId id="312" r:id="rId25"/>
    <p:sldId id="307" r:id="rId26"/>
    <p:sldId id="3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7AD"/>
    <a:srgbClr val="857FBF"/>
    <a:srgbClr val="50C3CA"/>
    <a:srgbClr val="1C5686"/>
    <a:srgbClr val="1791A9"/>
    <a:srgbClr val="2470AE"/>
    <a:srgbClr val="E0F0FE"/>
    <a:srgbClr val="C9F5FF"/>
    <a:srgbClr val="00246F"/>
    <a:srgbClr val="1AA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78030"/>
  </p:normalViewPr>
  <p:slideViewPr>
    <p:cSldViewPr snapToGrid="0">
      <p:cViewPr varScale="1">
        <p:scale>
          <a:sx n="87" d="100"/>
          <a:sy n="87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27B12-3078-4F82-9BE4-D3404F7F6E68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6FA6B-6B5F-4FA0-9801-DBE222864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61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I’m Gayle Ferguson and today I will be presenting my project on predicting illness severity and death from admission data of hospitalized COVID19 patients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41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large amount of time was spent cleaning the data, which was problematic and riddled with errors, but I won’t bore you with the details!</a:t>
            </a:r>
          </a:p>
          <a:p>
            <a:r>
              <a:rPr lang="en-US" dirty="0"/>
              <a:t>We carried out feature engineering, identifying more clinically relevant thresholds and binary scoring patients for these.  </a:t>
            </a:r>
          </a:p>
          <a:p>
            <a:r>
              <a:rPr lang="en-US" dirty="0"/>
              <a:t>We then carried out dimension reduction and feature selection to produce cut-down datasets, with different combinations of features and treatments of the data. </a:t>
            </a:r>
          </a:p>
          <a:p>
            <a:r>
              <a:rPr lang="en-US" dirty="0"/>
              <a:t>These were then used to tune, fit and evaluate a range of classification models.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568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results – a table of accuracy scores. </a:t>
            </a:r>
          </a:p>
          <a:p>
            <a:r>
              <a:rPr lang="en-US" dirty="0"/>
              <a:t>I’ve highlighted the best results here. </a:t>
            </a:r>
          </a:p>
          <a:p>
            <a:r>
              <a:rPr lang="en-US" dirty="0"/>
              <a:t>Logistic Regression, </a:t>
            </a:r>
            <a:r>
              <a:rPr lang="en-US" dirty="0" err="1"/>
              <a:t>XGBoost</a:t>
            </a:r>
            <a:r>
              <a:rPr lang="en-US" dirty="0"/>
              <a:t> and SV.C models predicted ‘severity’ class with over 94% accuracy.</a:t>
            </a:r>
          </a:p>
          <a:p>
            <a:r>
              <a:rPr lang="en-US" dirty="0"/>
              <a:t>Note that the best performing dataset had only 10 features, picked by recursive feature elimination.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919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further fine-tuning, these are the results for the best three models. </a:t>
            </a:r>
          </a:p>
          <a:p>
            <a:r>
              <a:rPr lang="en-US" dirty="0"/>
              <a:t>There is good convergence of training and cross-validation scores, showing that these models are not overfitting. </a:t>
            </a:r>
          </a:p>
          <a:p>
            <a:r>
              <a:rPr lang="en-US" dirty="0" err="1"/>
              <a:t>XGBoost</a:t>
            </a:r>
            <a:r>
              <a:rPr lang="en-US" dirty="0"/>
              <a:t> will probably do better on a larger dataset, but I don’t believe it is over-fitting.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3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matrices allow us to evaluate the models for recall and precision. </a:t>
            </a:r>
          </a:p>
          <a:p>
            <a:r>
              <a:rPr lang="en-US" dirty="0"/>
              <a:t>All three are very similar. </a:t>
            </a:r>
          </a:p>
          <a:p>
            <a:r>
              <a:rPr lang="en-US" dirty="0"/>
              <a:t>But if we highlight the ‘misses’, we see that Logistic Regression and SVC out-perform </a:t>
            </a:r>
            <a:r>
              <a:rPr lang="en-US" dirty="0" err="1"/>
              <a:t>XGBoost</a:t>
            </a:r>
            <a:r>
              <a:rPr lang="en-US" dirty="0"/>
              <a:t>, which is under-predicting more often, i.e. predicting a lower class of severity than actual, which is what we want to avoid when identifying the patients in most need of triage.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47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winning model, and the one I recommend it SVC and it does the best for both precision and accuracy. </a:t>
            </a:r>
          </a:p>
          <a:p>
            <a:r>
              <a:rPr lang="en-US" dirty="0"/>
              <a:t>Still missing 8% of the most severe class, but these were predicted just one class below.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989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time permits I’ll report briefly on my less successful prediction of death. </a:t>
            </a:r>
          </a:p>
          <a:p>
            <a:r>
              <a:rPr lang="en-US" dirty="0"/>
              <a:t>Here the baseline is already 73%, which is our accuracy if we simply predicted that everyone would recover.</a:t>
            </a:r>
          </a:p>
          <a:p>
            <a:r>
              <a:rPr lang="en-US" dirty="0"/>
              <a:t>The best models do only 9% better than the baseline.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225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evaluation for the best model, </a:t>
            </a:r>
            <a:r>
              <a:rPr lang="en-US" dirty="0" err="1"/>
              <a:t>XGBoost</a:t>
            </a:r>
            <a:r>
              <a:rPr lang="en-US" dirty="0"/>
              <a:t>, and you can see that its biggest weakness is recall. </a:t>
            </a:r>
          </a:p>
          <a:p>
            <a:r>
              <a:rPr lang="en-US" dirty="0"/>
              <a:t>Although accuracy is 84%, more than 50% of deaths are being “missed”.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70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conclusion, we can predict the severity of illness with over 95% accuracy using the SVC model, which is readily scalable. </a:t>
            </a:r>
          </a:p>
          <a:p>
            <a:r>
              <a:rPr lang="en-US" dirty="0"/>
              <a:t>But further work is needed to improve the prediction of death. </a:t>
            </a:r>
          </a:p>
          <a:p>
            <a:r>
              <a:rPr lang="en-US" dirty="0"/>
              <a:t>Notwithstanding, accurate prediction of severe illness will enable hospitals to triage the most vulnerable patients, preventing many deaths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203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80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0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COVID-19 first emerge in late 2019 and has been responsible for a large number of deaths worldwide. </a:t>
            </a:r>
          </a:p>
          <a:p>
            <a:r>
              <a:rPr lang="en-US" dirty="0"/>
              <a:t>Though the disease is mild for many, this is not the case for all. </a:t>
            </a:r>
          </a:p>
          <a:p>
            <a:r>
              <a:rPr lang="en-US" dirty="0"/>
              <a:t>Predictive modelling is needed in order to allow hospitals to best manage resources by identifying and triaging the most vulnerable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7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751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463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793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25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09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882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2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I used comes from the earliest six weeks of the pandemic, from a medical care facility in Atlanta Georgia and uploaded to Kaggle. </a:t>
            </a:r>
          </a:p>
          <a:p>
            <a:r>
              <a:rPr lang="en-US" dirty="0"/>
              <a:t>It contains data on demographics, comorbidities and admission tests for 4711 patients, and contains 82 features. </a:t>
            </a:r>
          </a:p>
          <a:p>
            <a:r>
              <a:rPr lang="en-US" dirty="0"/>
              <a:t>This is a supervised machine learning, classification problem.  The targets I’ve identified for prediction are ‘death vs recovery’ and ‘severity of illness’.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25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 quick look at the patient demographics:</a:t>
            </a:r>
          </a:p>
          <a:p>
            <a:r>
              <a:rPr lang="en-US" dirty="0"/>
              <a:t>The majority were over 50 and of either ‘Black’ or ‘Latino’ ethnicity. </a:t>
            </a:r>
          </a:p>
          <a:p>
            <a:r>
              <a:rPr lang="en-US" dirty="0"/>
              <a:t>Interestingly, the proportion of deaths were greater for the White and Asian patients. </a:t>
            </a:r>
          </a:p>
          <a:p>
            <a:r>
              <a:rPr lang="en-US" dirty="0"/>
              <a:t>Deaths increased with age, with a significant proportion of hospitalised people over 70 not surviving.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18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stayed less than 2 weeks in hospital: about 25% of these died and the rest recovered and were discharged. </a:t>
            </a:r>
          </a:p>
          <a:p>
            <a:r>
              <a:rPr lang="en-US" dirty="0"/>
              <a:t>Very few stayed beyond a month is hospital but, of these, a much larger proportion ultimately died.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49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Counts by severity are more or less normally distributed, at least at the left end, with most patients experiencing ‘severity’ of a scale of 3-5.</a:t>
            </a:r>
          </a:p>
          <a:p>
            <a:r>
              <a:rPr lang="en-US" dirty="0"/>
              <a:t>Of those that died, most experienced severity of 5-8.</a:t>
            </a:r>
          </a:p>
          <a:p>
            <a:r>
              <a:rPr lang="en-US" dirty="0"/>
              <a:t>Almost all patients experiencing severity 10-12 died.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94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who are interested, here is the list of comorbidities. </a:t>
            </a:r>
          </a:p>
          <a:p>
            <a:r>
              <a:rPr lang="en-US" dirty="0"/>
              <a:t>Almost all of these were scored as ‘Yes/No’ – ”has the patient suffered this condition”?</a:t>
            </a:r>
          </a:p>
          <a:p>
            <a:r>
              <a:rPr lang="en-US" dirty="0"/>
              <a:t>Includes things like heart attack, dementia, diabetes and stroke.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74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with 38 basic features from the clinical test data.  </a:t>
            </a:r>
          </a:p>
          <a:p>
            <a:r>
              <a:rPr lang="en-US" dirty="0"/>
              <a:t>Most of these are blood tests that indicate liver, kidney, blood clotting function, and immune function.</a:t>
            </a:r>
          </a:p>
          <a:p>
            <a:r>
              <a:rPr lang="en-US" dirty="0"/>
              <a:t>Direct measures on the left are continuous.</a:t>
            </a:r>
          </a:p>
          <a:p>
            <a:r>
              <a:rPr lang="en-US" dirty="0"/>
              <a:t>These were then used to produce binary classifiers based on clinically-relevant thresholds on the right.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57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that correlated well with death were few, and the correlation coefficients not high. </a:t>
            </a:r>
          </a:p>
          <a:p>
            <a:r>
              <a:rPr lang="en-US" dirty="0"/>
              <a:t>Severity, low Blood Pressure and Age are the most notable. </a:t>
            </a:r>
          </a:p>
          <a:p>
            <a:endParaRPr lang="en-US" dirty="0"/>
          </a:p>
          <a:p>
            <a:r>
              <a:rPr lang="en-US" dirty="0"/>
              <a:t>Many more features correlated significantly with Severity. </a:t>
            </a:r>
          </a:p>
          <a:p>
            <a:r>
              <a:rPr lang="en-US" dirty="0"/>
              <a:t>Again Age us a crucial factor, but also Creatinine, blood urea nitrogen, and d-dimer.  These indicate kidney function and blood clot clearance activity.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FA6B-6B5F-4FA0-9801-DBE222864D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0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02485-120A-48DC-9F2F-2475DB8648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26272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AFC9AED-52B5-490F-94FA-7936510671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4788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4824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EC16FF0-AF2A-4886-B1DE-A1660C1D62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23050" y="1096963"/>
            <a:ext cx="3568700" cy="4575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53789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053F05-4B6C-4D4E-B99D-A2BD09A951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2433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2465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AA7C49B-1552-4F4B-83EE-1622B39CA0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8849" y="3328987"/>
            <a:ext cx="3011487" cy="2097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7E836F6-90BC-4B59-8B2B-8DEBAE0483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91051" y="3328987"/>
            <a:ext cx="3011487" cy="2097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1017CFB-DE72-4A93-B576-12C4335DFCE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21663" y="3328987"/>
            <a:ext cx="3011487" cy="2097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01764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825297F-B992-4BFF-8BA0-0B73C561D8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03825" y="2547938"/>
            <a:ext cx="1784350" cy="176212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20451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A1DBF22-970D-4DB6-93F9-9A4844B11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92656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14480EA-E14F-4FAC-9D05-164B014AFF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511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52572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2CBADE2-7B82-4B42-A6EF-EDCA4281AF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7414" y="1136650"/>
            <a:ext cx="2147888" cy="3884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C855461-793C-4CD5-B759-8AA6C219D1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3450" y="1136650"/>
            <a:ext cx="2147888" cy="3884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FD1F73E-F1B0-49A0-8F50-8A6B06EF6A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57900" y="1136650"/>
            <a:ext cx="2147888" cy="3884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31707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D825B0F-64D0-4EA0-8928-6F18E83BAC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30" y="0"/>
            <a:ext cx="430450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85573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E43F10B-F0BB-44DB-9E71-DC438D3284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4348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454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3E932C0-3616-4113-A9C0-CC7F999E8B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06563" y="1463675"/>
            <a:ext cx="2989262" cy="375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93662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1F05240-918E-4DD5-B0A9-56045E8AF2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16825" y="1025525"/>
            <a:ext cx="2271713" cy="4779963"/>
          </a:xfrm>
          <a:prstGeom prst="roundRect">
            <a:avLst>
              <a:gd name="adj" fmla="val 8539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89950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8D2A32D-0639-4FA3-9BA2-60EFEB4D18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6650" y="960438"/>
            <a:ext cx="2305050" cy="4846637"/>
          </a:xfrm>
          <a:prstGeom prst="roundRect">
            <a:avLst>
              <a:gd name="adj" fmla="val 8539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66684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9839927-C997-4E83-AD0B-98B2EC4FE2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29325" y="1924050"/>
            <a:ext cx="5362575" cy="3373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66526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843E0A0-EB1C-4291-ABEC-BFD870FECB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6800" y="1608138"/>
            <a:ext cx="5211763" cy="3106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795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905E3A2-704A-450F-8CDA-69A01D5619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8024" y="0"/>
            <a:ext cx="51339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7824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7007EAD-0440-4299-9933-311384D0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1888" y="1069975"/>
            <a:ext cx="2813050" cy="30194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B8F7BD3-DF86-4FDB-A571-22190D24B5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25700" y="2754313"/>
            <a:ext cx="3036888" cy="3406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6828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39541A4-8C03-4546-96BE-A4E9C21996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24575" y="717550"/>
            <a:ext cx="8075613" cy="797401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6872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630A679-9123-41BA-B5FA-C50C4E121E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9239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647699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A37C48D-7FA1-453E-B538-B1C143CE2A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0600" y="1"/>
            <a:ext cx="6284912" cy="6858000"/>
          </a:xfrm>
          <a:prstGeom prst="parallelogram">
            <a:avLst>
              <a:gd name="adj" fmla="val 34942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469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66FFBD2-A6E6-402B-A7B1-0AE14E649D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76375" y="2938707"/>
            <a:ext cx="244475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D6EC7DB-89C3-47B4-B381-6710D5AA8E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3625" y="2938707"/>
            <a:ext cx="244475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92FD53C-01E3-4F60-A1BE-C01CD39A17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70875" y="2938707"/>
            <a:ext cx="244475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80287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B162030-2F64-4F78-BA70-AECCE16E8E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44118" y="0"/>
            <a:ext cx="464788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4677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93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57A0D96-A315-4DB8-BE27-8873385B69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b="51"/>
          <a:stretch>
            <a:fillRect/>
          </a:stretch>
        </p:blipFill>
        <p:spPr>
          <a:xfrm>
            <a:off x="-2123" y="0"/>
            <a:ext cx="12192000" cy="6858000"/>
          </a:xfr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F4912BC-FF81-4C39-BC3E-191A4D31622C}"/>
              </a:ext>
            </a:extLst>
          </p:cNvPr>
          <p:cNvSpPr/>
          <p:nvPr/>
        </p:nvSpPr>
        <p:spPr>
          <a:xfrm>
            <a:off x="0" y="9698"/>
            <a:ext cx="7458660" cy="6848302"/>
          </a:xfrm>
          <a:custGeom>
            <a:avLst/>
            <a:gdLst>
              <a:gd name="connsiteX0" fmla="*/ 0 w 7371574"/>
              <a:gd name="connsiteY0" fmla="*/ 0 h 6858000"/>
              <a:gd name="connsiteX1" fmla="*/ 6397031 w 7371574"/>
              <a:gd name="connsiteY1" fmla="*/ 0 h 6858000"/>
              <a:gd name="connsiteX2" fmla="*/ 6402217 w 7371574"/>
              <a:gd name="connsiteY2" fmla="*/ 7971 h 6858000"/>
              <a:gd name="connsiteX3" fmla="*/ 7371574 w 7371574"/>
              <a:gd name="connsiteY3" fmla="*/ 3429000 h 6858000"/>
              <a:gd name="connsiteX4" fmla="*/ 6402217 w 7371574"/>
              <a:gd name="connsiteY4" fmla="*/ 6850029 h 6858000"/>
              <a:gd name="connsiteX5" fmla="*/ 6397031 w 7371574"/>
              <a:gd name="connsiteY5" fmla="*/ 6858000 h 6858000"/>
              <a:gd name="connsiteX6" fmla="*/ 0 w 73715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71574" h="6858000">
                <a:moveTo>
                  <a:pt x="0" y="0"/>
                </a:moveTo>
                <a:lnTo>
                  <a:pt x="6397031" y="0"/>
                </a:lnTo>
                <a:lnTo>
                  <a:pt x="6402217" y="7971"/>
                </a:lnTo>
                <a:cubicBezTo>
                  <a:pt x="7017347" y="1005489"/>
                  <a:pt x="7371574" y="2176484"/>
                  <a:pt x="7371574" y="3429000"/>
                </a:cubicBezTo>
                <a:cubicBezTo>
                  <a:pt x="7371574" y="4681516"/>
                  <a:pt x="7017347" y="5852512"/>
                  <a:pt x="6402217" y="6850029"/>
                </a:cubicBezTo>
                <a:lnTo>
                  <a:pt x="639703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0C3CA">
                  <a:alpha val="52000"/>
                </a:srgbClr>
              </a:gs>
              <a:gs pos="99000">
                <a:srgbClr val="1AA4BE"/>
              </a:gs>
            </a:gsLst>
            <a:lin ang="6000000" scaled="0"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294B4-17C2-4465-9436-87C2D9E5506C}"/>
              </a:ext>
            </a:extLst>
          </p:cNvPr>
          <p:cNvSpPr txBox="1"/>
          <p:nvPr/>
        </p:nvSpPr>
        <p:spPr>
          <a:xfrm>
            <a:off x="468351" y="2988163"/>
            <a:ext cx="6201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>
                <a:solidFill>
                  <a:schemeClr val="bg1"/>
                </a:solidFill>
                <a:latin typeface="Manrope ExtraBold" pitchFamily="2" charset="0"/>
              </a:rPr>
              <a:t>Predicting COVID-19 Illness Severity &amp; Death Amongst Hospitalized Patients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2AD7D-BD1C-48D7-8065-1D38785CCFB1}"/>
              </a:ext>
            </a:extLst>
          </p:cNvPr>
          <p:cNvSpPr txBox="1"/>
          <p:nvPr/>
        </p:nvSpPr>
        <p:spPr>
          <a:xfrm>
            <a:off x="1349299" y="5014575"/>
            <a:ext cx="4438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dirty="0">
                <a:solidFill>
                  <a:schemeClr val="bg1"/>
                </a:solidFill>
                <a:latin typeface="Manrope Medium" pitchFamily="2" charset="0"/>
              </a:rPr>
              <a:t>Gayle Ferguson</a:t>
            </a:r>
          </a:p>
          <a:p>
            <a:pPr algn="ctr"/>
            <a:r>
              <a:rPr lang="en-ID" dirty="0">
                <a:solidFill>
                  <a:schemeClr val="bg1"/>
                </a:solidFill>
                <a:latin typeface="Manrope Medium" pitchFamily="2" charset="0"/>
              </a:rPr>
              <a:t>IOD Data Science &amp; AI Capstone Project</a:t>
            </a:r>
          </a:p>
          <a:p>
            <a:pPr algn="ctr"/>
            <a:r>
              <a:rPr lang="en-ID" dirty="0">
                <a:solidFill>
                  <a:schemeClr val="bg1"/>
                </a:solidFill>
                <a:latin typeface="Manrope Medium" pitchFamily="2" charset="0"/>
              </a:rPr>
              <a:t>August 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FC8B10-61A5-2FDC-8B44-8714F4C6DD66}"/>
              </a:ext>
            </a:extLst>
          </p:cNvPr>
          <p:cNvGrpSpPr/>
          <p:nvPr/>
        </p:nvGrpSpPr>
        <p:grpSpPr>
          <a:xfrm>
            <a:off x="2959633" y="1394856"/>
            <a:ext cx="1217516" cy="1175155"/>
            <a:chOff x="2874185" y="1497887"/>
            <a:chExt cx="1217516" cy="117515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96E0E2-98EA-4C18-98AE-CC72D286AD88}"/>
                </a:ext>
              </a:extLst>
            </p:cNvPr>
            <p:cNvSpPr/>
            <p:nvPr/>
          </p:nvSpPr>
          <p:spPr>
            <a:xfrm>
              <a:off x="2874185" y="1497887"/>
              <a:ext cx="1217516" cy="1175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30" name="Graphic 7">
              <a:extLst>
                <a:ext uri="{FF2B5EF4-FFF2-40B4-BE49-F238E27FC236}">
                  <a16:creationId xmlns:a16="http://schemas.microsoft.com/office/drawing/2014/main" id="{90C044E8-EA59-466F-A530-35C12E134C2E}"/>
                </a:ext>
              </a:extLst>
            </p:cNvPr>
            <p:cNvGrpSpPr/>
            <p:nvPr/>
          </p:nvGrpSpPr>
          <p:grpSpPr>
            <a:xfrm>
              <a:off x="3162003" y="1770010"/>
              <a:ext cx="652665" cy="652665"/>
              <a:chOff x="3657600" y="990600"/>
              <a:chExt cx="4876800" cy="4876800"/>
            </a:xfrm>
            <a:solidFill>
              <a:srgbClr val="50C3CA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C0C4A6-6087-400A-8CCE-57CE8800D25D}"/>
                  </a:ext>
                </a:extLst>
              </p:cNvPr>
              <p:cNvSpPr/>
              <p:nvPr/>
            </p:nvSpPr>
            <p:spPr>
              <a:xfrm>
                <a:off x="5445760" y="2534920"/>
                <a:ext cx="812800" cy="812800"/>
              </a:xfrm>
              <a:custGeom>
                <a:avLst/>
                <a:gdLst>
                  <a:gd name="connsiteX0" fmla="*/ 406400 w 812800"/>
                  <a:gd name="connsiteY0" fmla="*/ 812800 h 812800"/>
                  <a:gd name="connsiteX1" fmla="*/ 812800 w 812800"/>
                  <a:gd name="connsiteY1" fmla="*/ 406400 h 812800"/>
                  <a:gd name="connsiteX2" fmla="*/ 406400 w 812800"/>
                  <a:gd name="connsiteY2" fmla="*/ 0 h 812800"/>
                  <a:gd name="connsiteX3" fmla="*/ 0 w 812800"/>
                  <a:gd name="connsiteY3" fmla="*/ 406400 h 812800"/>
                  <a:gd name="connsiteX4" fmla="*/ 406400 w 812800"/>
                  <a:gd name="connsiteY4" fmla="*/ 812800 h 812800"/>
                  <a:gd name="connsiteX5" fmla="*/ 406400 w 812800"/>
                  <a:gd name="connsiteY5" fmla="*/ 162560 h 812800"/>
                  <a:gd name="connsiteX6" fmla="*/ 650240 w 812800"/>
                  <a:gd name="connsiteY6" fmla="*/ 406400 h 812800"/>
                  <a:gd name="connsiteX7" fmla="*/ 406400 w 812800"/>
                  <a:gd name="connsiteY7" fmla="*/ 650240 h 812800"/>
                  <a:gd name="connsiteX8" fmla="*/ 162560 w 812800"/>
                  <a:gd name="connsiteY8" fmla="*/ 406400 h 812800"/>
                  <a:gd name="connsiteX9" fmla="*/ 406400 w 812800"/>
                  <a:gd name="connsiteY9" fmla="*/ 16256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800" h="812800">
                    <a:moveTo>
                      <a:pt x="406400" y="812800"/>
                    </a:moveTo>
                    <a:cubicBezTo>
                      <a:pt x="630847" y="812800"/>
                      <a:pt x="812800" y="630847"/>
                      <a:pt x="812800" y="406400"/>
                    </a:cubicBezTo>
                    <a:cubicBezTo>
                      <a:pt x="812800" y="181953"/>
                      <a:pt x="630847" y="0"/>
                      <a:pt x="406400" y="0"/>
                    </a:cubicBezTo>
                    <a:cubicBezTo>
                      <a:pt x="181953" y="0"/>
                      <a:pt x="0" y="181953"/>
                      <a:pt x="0" y="406400"/>
                    </a:cubicBezTo>
                    <a:cubicBezTo>
                      <a:pt x="268" y="630741"/>
                      <a:pt x="182059" y="812532"/>
                      <a:pt x="406400" y="812800"/>
                    </a:cubicBezTo>
                    <a:close/>
                    <a:moveTo>
                      <a:pt x="406400" y="162560"/>
                    </a:moveTo>
                    <a:cubicBezTo>
                      <a:pt x="541073" y="162560"/>
                      <a:pt x="650240" y="271727"/>
                      <a:pt x="650240" y="406400"/>
                    </a:cubicBezTo>
                    <a:cubicBezTo>
                      <a:pt x="650240" y="541073"/>
                      <a:pt x="541073" y="650240"/>
                      <a:pt x="406400" y="650240"/>
                    </a:cubicBezTo>
                    <a:cubicBezTo>
                      <a:pt x="271727" y="650240"/>
                      <a:pt x="162560" y="541073"/>
                      <a:pt x="162560" y="406400"/>
                    </a:cubicBezTo>
                    <a:cubicBezTo>
                      <a:pt x="162560" y="271727"/>
                      <a:pt x="271727" y="162560"/>
                      <a:pt x="40640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A612398-68E6-4E02-B487-BB739ABCC5F1}"/>
                  </a:ext>
                </a:extLst>
              </p:cNvPr>
              <p:cNvSpPr/>
              <p:nvPr/>
            </p:nvSpPr>
            <p:spPr>
              <a:xfrm>
                <a:off x="6502400" y="29413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826B688-9397-47D6-9077-FF73B0714B61}"/>
                  </a:ext>
                </a:extLst>
              </p:cNvPr>
              <p:cNvSpPr/>
              <p:nvPr/>
            </p:nvSpPr>
            <p:spPr>
              <a:xfrm>
                <a:off x="4958080" y="33477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1A1E0-1B9D-4DE2-BE08-B2FE97F3C6FC}"/>
                  </a:ext>
                </a:extLst>
              </p:cNvPr>
              <p:cNvSpPr/>
              <p:nvPr/>
            </p:nvSpPr>
            <p:spPr>
              <a:xfrm>
                <a:off x="5689600" y="3510280"/>
                <a:ext cx="975360" cy="975360"/>
              </a:xfrm>
              <a:custGeom>
                <a:avLst/>
                <a:gdLst>
                  <a:gd name="connsiteX0" fmla="*/ 0 w 975360"/>
                  <a:gd name="connsiteY0" fmla="*/ 487680 h 975360"/>
                  <a:gd name="connsiteX1" fmla="*/ 487680 w 975360"/>
                  <a:gd name="connsiteY1" fmla="*/ 975360 h 975360"/>
                  <a:gd name="connsiteX2" fmla="*/ 975360 w 975360"/>
                  <a:gd name="connsiteY2" fmla="*/ 487680 h 975360"/>
                  <a:gd name="connsiteX3" fmla="*/ 487680 w 975360"/>
                  <a:gd name="connsiteY3" fmla="*/ 0 h 975360"/>
                  <a:gd name="connsiteX4" fmla="*/ 0 w 975360"/>
                  <a:gd name="connsiteY4" fmla="*/ 487680 h 975360"/>
                  <a:gd name="connsiteX5" fmla="*/ 812800 w 975360"/>
                  <a:gd name="connsiteY5" fmla="*/ 487680 h 975360"/>
                  <a:gd name="connsiteX6" fmla="*/ 487680 w 975360"/>
                  <a:gd name="connsiteY6" fmla="*/ 812800 h 975360"/>
                  <a:gd name="connsiteX7" fmla="*/ 162560 w 975360"/>
                  <a:gd name="connsiteY7" fmla="*/ 487680 h 975360"/>
                  <a:gd name="connsiteX8" fmla="*/ 487680 w 975360"/>
                  <a:gd name="connsiteY8" fmla="*/ 162560 h 975360"/>
                  <a:gd name="connsiteX9" fmla="*/ 812800 w 975360"/>
                  <a:gd name="connsiteY9" fmla="*/ 487680 h 97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5360" h="975360">
                    <a:moveTo>
                      <a:pt x="0" y="487680"/>
                    </a:moveTo>
                    <a:cubicBezTo>
                      <a:pt x="0" y="757018"/>
                      <a:pt x="218342" y="975360"/>
                      <a:pt x="487680" y="975360"/>
                    </a:cubicBezTo>
                    <a:cubicBezTo>
                      <a:pt x="757018" y="975360"/>
                      <a:pt x="975360" y="757018"/>
                      <a:pt x="975360" y="487680"/>
                    </a:cubicBezTo>
                    <a:cubicBezTo>
                      <a:pt x="975360" y="218342"/>
                      <a:pt x="757018" y="0"/>
                      <a:pt x="487680" y="0"/>
                    </a:cubicBezTo>
                    <a:cubicBezTo>
                      <a:pt x="218456" y="268"/>
                      <a:pt x="268" y="218456"/>
                      <a:pt x="0" y="487680"/>
                    </a:cubicBezTo>
                    <a:close/>
                    <a:moveTo>
                      <a:pt x="812800" y="487680"/>
                    </a:moveTo>
                    <a:cubicBezTo>
                      <a:pt x="812800" y="667236"/>
                      <a:pt x="667236" y="812800"/>
                      <a:pt x="487680" y="812800"/>
                    </a:cubicBezTo>
                    <a:cubicBezTo>
                      <a:pt x="308124" y="812800"/>
                      <a:pt x="162560" y="667236"/>
                      <a:pt x="162560" y="487680"/>
                    </a:cubicBezTo>
                    <a:cubicBezTo>
                      <a:pt x="162560" y="308124"/>
                      <a:pt x="308124" y="162560"/>
                      <a:pt x="487680" y="162560"/>
                    </a:cubicBezTo>
                    <a:cubicBezTo>
                      <a:pt x="667236" y="162560"/>
                      <a:pt x="812800" y="308124"/>
                      <a:pt x="812800" y="48768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7F0624A-99C8-40FC-AA8F-0981DFE44530}"/>
                  </a:ext>
                </a:extLst>
              </p:cNvPr>
              <p:cNvSpPr/>
              <p:nvPr/>
            </p:nvSpPr>
            <p:spPr>
              <a:xfrm>
                <a:off x="3657955" y="990859"/>
                <a:ext cx="4795520" cy="4795520"/>
              </a:xfrm>
              <a:custGeom>
                <a:avLst/>
                <a:gdLst>
                  <a:gd name="connsiteX0" fmla="*/ 324765 w 4795520"/>
                  <a:gd name="connsiteY0" fmla="*/ 2763261 h 4795520"/>
                  <a:gd name="connsiteX1" fmla="*/ 495453 w 4795520"/>
                  <a:gd name="connsiteY1" fmla="*/ 2714493 h 4795520"/>
                  <a:gd name="connsiteX2" fmla="*/ 578033 w 4795520"/>
                  <a:gd name="connsiteY2" fmla="*/ 2687264 h 4795520"/>
                  <a:gd name="connsiteX3" fmla="*/ 1004916 w 4795520"/>
                  <a:gd name="connsiteY3" fmla="*/ 2727904 h 4795520"/>
                  <a:gd name="connsiteX4" fmla="*/ 1051408 w 4795520"/>
                  <a:gd name="connsiteY4" fmla="*/ 2903469 h 4795520"/>
                  <a:gd name="connsiteX5" fmla="*/ 697109 w 4795520"/>
                  <a:gd name="connsiteY5" fmla="*/ 3155437 h 4795520"/>
                  <a:gd name="connsiteX6" fmla="*/ 626395 w 4795520"/>
                  <a:gd name="connsiteY6" fmla="*/ 3169661 h 4795520"/>
                  <a:gd name="connsiteX7" fmla="*/ 394666 w 4795520"/>
                  <a:gd name="connsiteY7" fmla="*/ 3249072 h 4795520"/>
                  <a:gd name="connsiteX8" fmla="*/ 302250 w 4795520"/>
                  <a:gd name="connsiteY8" fmla="*/ 3608004 h 4795520"/>
                  <a:gd name="connsiteX9" fmla="*/ 496721 w 4795520"/>
                  <a:gd name="connsiteY9" fmla="*/ 3800735 h 4795520"/>
                  <a:gd name="connsiteX10" fmla="*/ 769448 w 4795520"/>
                  <a:gd name="connsiteY10" fmla="*/ 3776579 h 4795520"/>
                  <a:gd name="connsiteX11" fmla="*/ 894619 w 4795520"/>
                  <a:gd name="connsiteY11" fmla="*/ 3648075 h 4795520"/>
                  <a:gd name="connsiteX12" fmla="*/ 951515 w 4795520"/>
                  <a:gd name="connsiteY12" fmla="*/ 3584189 h 4795520"/>
                  <a:gd name="connsiteX13" fmla="*/ 1343610 w 4795520"/>
                  <a:gd name="connsiteY13" fmla="*/ 3408055 h 4795520"/>
                  <a:gd name="connsiteX14" fmla="*/ 1470813 w 4795520"/>
                  <a:gd name="connsiteY14" fmla="*/ 3533389 h 4795520"/>
                  <a:gd name="connsiteX15" fmla="*/ 1288421 w 4795520"/>
                  <a:gd name="connsiteY15" fmla="*/ 3930685 h 4795520"/>
                  <a:gd name="connsiteX16" fmla="*/ 1235101 w 4795520"/>
                  <a:gd name="connsiteY16" fmla="*/ 3977584 h 4795520"/>
                  <a:gd name="connsiteX17" fmla="*/ 1058870 w 4795520"/>
                  <a:gd name="connsiteY17" fmla="*/ 4231649 h 4795520"/>
                  <a:gd name="connsiteX18" fmla="*/ 1173897 w 4795520"/>
                  <a:gd name="connsiteY18" fmla="*/ 4518665 h 4795520"/>
                  <a:gd name="connsiteX19" fmla="*/ 1381893 w 4795520"/>
                  <a:gd name="connsiteY19" fmla="*/ 4593605 h 4795520"/>
                  <a:gd name="connsiteX20" fmla="*/ 1614784 w 4795520"/>
                  <a:gd name="connsiteY20" fmla="*/ 4494639 h 4795520"/>
                  <a:gd name="connsiteX21" fmla="*/ 1706525 w 4795520"/>
                  <a:gd name="connsiteY21" fmla="*/ 4258813 h 4795520"/>
                  <a:gd name="connsiteX22" fmla="*/ 1724244 w 4795520"/>
                  <a:gd name="connsiteY22" fmla="*/ 4173713 h 4795520"/>
                  <a:gd name="connsiteX23" fmla="*/ 1973367 w 4795520"/>
                  <a:gd name="connsiteY23" fmla="*/ 3823640 h 4795520"/>
                  <a:gd name="connsiteX24" fmla="*/ 2146412 w 4795520"/>
                  <a:gd name="connsiteY24" fmla="*/ 3870863 h 4795520"/>
                  <a:gd name="connsiteX25" fmla="*/ 2188759 w 4795520"/>
                  <a:gd name="connsiteY25" fmla="*/ 4305468 h 4795520"/>
                  <a:gd name="connsiteX26" fmla="*/ 2166732 w 4795520"/>
                  <a:gd name="connsiteY26" fmla="*/ 4372117 h 4795520"/>
                  <a:gd name="connsiteX27" fmla="*/ 2140121 w 4795520"/>
                  <a:gd name="connsiteY27" fmla="*/ 4680786 h 4795520"/>
                  <a:gd name="connsiteX28" fmla="*/ 2383587 w 4795520"/>
                  <a:gd name="connsiteY28" fmla="*/ 4872396 h 4795520"/>
                  <a:gd name="connsiteX29" fmla="*/ 2438045 w 4795520"/>
                  <a:gd name="connsiteY29" fmla="*/ 4876541 h 4795520"/>
                  <a:gd name="connsiteX30" fmla="*/ 2668157 w 4795520"/>
                  <a:gd name="connsiteY30" fmla="*/ 4781533 h 4795520"/>
                  <a:gd name="connsiteX31" fmla="*/ 2763165 w 4795520"/>
                  <a:gd name="connsiteY31" fmla="*/ 4551421 h 4795520"/>
                  <a:gd name="connsiteX32" fmla="*/ 2713178 w 4795520"/>
                  <a:gd name="connsiteY32" fmla="*/ 4378376 h 4795520"/>
                  <a:gd name="connsiteX33" fmla="*/ 2687412 w 4795520"/>
                  <a:gd name="connsiteY33" fmla="*/ 4298721 h 4795520"/>
                  <a:gd name="connsiteX34" fmla="*/ 2728052 w 4795520"/>
                  <a:gd name="connsiteY34" fmla="*/ 3871839 h 4795520"/>
                  <a:gd name="connsiteX35" fmla="*/ 2903373 w 4795520"/>
                  <a:gd name="connsiteY35" fmla="*/ 3823884 h 4795520"/>
                  <a:gd name="connsiteX36" fmla="*/ 3156072 w 4795520"/>
                  <a:gd name="connsiteY36" fmla="*/ 4180296 h 4795520"/>
                  <a:gd name="connsiteX37" fmla="*/ 3169971 w 4795520"/>
                  <a:gd name="connsiteY37" fmla="*/ 4249872 h 4795520"/>
                  <a:gd name="connsiteX38" fmla="*/ 3259274 w 4795520"/>
                  <a:gd name="connsiteY38" fmla="*/ 4491989 h 4795520"/>
                  <a:gd name="connsiteX39" fmla="*/ 3496554 w 4795520"/>
                  <a:gd name="connsiteY39" fmla="*/ 4593443 h 4795520"/>
                  <a:gd name="connsiteX40" fmla="*/ 3607908 w 4795520"/>
                  <a:gd name="connsiteY40" fmla="*/ 4573448 h 4795520"/>
                  <a:gd name="connsiteX41" fmla="*/ 3800810 w 4795520"/>
                  <a:gd name="connsiteY41" fmla="*/ 4378799 h 4795520"/>
                  <a:gd name="connsiteX42" fmla="*/ 3776401 w 4795520"/>
                  <a:gd name="connsiteY42" fmla="*/ 4105844 h 4795520"/>
                  <a:gd name="connsiteX43" fmla="*/ 3649117 w 4795520"/>
                  <a:gd name="connsiteY43" fmla="*/ 3981973 h 4795520"/>
                  <a:gd name="connsiteX44" fmla="*/ 3584093 w 4795520"/>
                  <a:gd name="connsiteY44" fmla="*/ 3923939 h 4795520"/>
                  <a:gd name="connsiteX45" fmla="*/ 3405277 w 4795520"/>
                  <a:gd name="connsiteY45" fmla="*/ 3533064 h 4795520"/>
                  <a:gd name="connsiteX46" fmla="*/ 3532561 w 4795520"/>
                  <a:gd name="connsiteY46" fmla="*/ 3406836 h 4795520"/>
                  <a:gd name="connsiteX47" fmla="*/ 3929939 w 4795520"/>
                  <a:gd name="connsiteY47" fmla="*/ 3587440 h 4795520"/>
                  <a:gd name="connsiteX48" fmla="*/ 3977326 w 4795520"/>
                  <a:gd name="connsiteY48" fmla="*/ 3641247 h 4795520"/>
                  <a:gd name="connsiteX49" fmla="*/ 4228749 w 4795520"/>
                  <a:gd name="connsiteY49" fmla="*/ 3817349 h 4795520"/>
                  <a:gd name="connsiteX50" fmla="*/ 4515155 w 4795520"/>
                  <a:gd name="connsiteY50" fmla="*/ 3706922 h 4795520"/>
                  <a:gd name="connsiteX51" fmla="*/ 4589218 w 4795520"/>
                  <a:gd name="connsiteY51" fmla="*/ 3439884 h 4795520"/>
                  <a:gd name="connsiteX52" fmla="*/ 4430462 w 4795520"/>
                  <a:gd name="connsiteY52" fmla="*/ 3212739 h 4795520"/>
                  <a:gd name="connsiteX53" fmla="*/ 4254247 w 4795520"/>
                  <a:gd name="connsiteY53" fmla="*/ 3169661 h 4795520"/>
                  <a:gd name="connsiteX54" fmla="*/ 4174186 w 4795520"/>
                  <a:gd name="connsiteY54" fmla="*/ 3152186 h 4795520"/>
                  <a:gd name="connsiteX55" fmla="*/ 3825332 w 4795520"/>
                  <a:gd name="connsiteY55" fmla="*/ 2902900 h 4795520"/>
                  <a:gd name="connsiteX56" fmla="*/ 3871093 w 4795520"/>
                  <a:gd name="connsiteY56" fmla="*/ 2727985 h 4795520"/>
                  <a:gd name="connsiteX57" fmla="*/ 4305534 w 4795520"/>
                  <a:gd name="connsiteY57" fmla="*/ 2687345 h 4795520"/>
                  <a:gd name="connsiteX58" fmla="*/ 4372671 w 4795520"/>
                  <a:gd name="connsiteY58" fmla="*/ 2710104 h 4795520"/>
                  <a:gd name="connsiteX59" fmla="*/ 4750176 w 4795520"/>
                  <a:gd name="connsiteY59" fmla="*/ 2694970 h 4795520"/>
                  <a:gd name="connsiteX60" fmla="*/ 4858482 w 4795520"/>
                  <a:gd name="connsiteY60" fmla="*/ 2333013 h 4795520"/>
                  <a:gd name="connsiteX61" fmla="*/ 4551325 w 4795520"/>
                  <a:gd name="connsiteY61" fmla="*/ 2113021 h 4795520"/>
                  <a:gd name="connsiteX62" fmla="*/ 4380637 w 4795520"/>
                  <a:gd name="connsiteY62" fmla="*/ 2161789 h 4795520"/>
                  <a:gd name="connsiteX63" fmla="*/ 4298056 w 4795520"/>
                  <a:gd name="connsiteY63" fmla="*/ 2189018 h 4795520"/>
                  <a:gd name="connsiteX64" fmla="*/ 3871255 w 4795520"/>
                  <a:gd name="connsiteY64" fmla="*/ 2148378 h 4795520"/>
                  <a:gd name="connsiteX65" fmla="*/ 3824763 w 4795520"/>
                  <a:gd name="connsiteY65" fmla="*/ 1972732 h 4795520"/>
                  <a:gd name="connsiteX66" fmla="*/ 4178981 w 4795520"/>
                  <a:gd name="connsiteY66" fmla="*/ 1720763 h 4795520"/>
                  <a:gd name="connsiteX67" fmla="*/ 4249451 w 4795520"/>
                  <a:gd name="connsiteY67" fmla="*/ 1706621 h 4795520"/>
                  <a:gd name="connsiteX68" fmla="*/ 4481099 w 4795520"/>
                  <a:gd name="connsiteY68" fmla="*/ 1627129 h 4795520"/>
                  <a:gd name="connsiteX69" fmla="*/ 4573514 w 4795520"/>
                  <a:gd name="connsiteY69" fmla="*/ 1268196 h 4795520"/>
                  <a:gd name="connsiteX70" fmla="*/ 4378938 w 4795520"/>
                  <a:gd name="connsiteY70" fmla="*/ 1075628 h 4795520"/>
                  <a:gd name="connsiteX71" fmla="*/ 4106236 w 4795520"/>
                  <a:gd name="connsiteY71" fmla="*/ 1099622 h 4795520"/>
                  <a:gd name="connsiteX72" fmla="*/ 3981146 w 4795520"/>
                  <a:gd name="connsiteY72" fmla="*/ 1228125 h 4795520"/>
                  <a:gd name="connsiteX73" fmla="*/ 3924250 w 4795520"/>
                  <a:gd name="connsiteY73" fmla="*/ 1292012 h 4795520"/>
                  <a:gd name="connsiteX74" fmla="*/ 3532155 w 4795520"/>
                  <a:gd name="connsiteY74" fmla="*/ 1468145 h 4795520"/>
                  <a:gd name="connsiteX75" fmla="*/ 3405277 w 4795520"/>
                  <a:gd name="connsiteY75" fmla="*/ 1342893 h 4795520"/>
                  <a:gd name="connsiteX76" fmla="*/ 3587669 w 4795520"/>
                  <a:gd name="connsiteY76" fmla="*/ 945596 h 4795520"/>
                  <a:gd name="connsiteX77" fmla="*/ 3640989 w 4795520"/>
                  <a:gd name="connsiteY77" fmla="*/ 898698 h 4795520"/>
                  <a:gd name="connsiteX78" fmla="*/ 3816472 w 4795520"/>
                  <a:gd name="connsiteY78" fmla="*/ 564145 h 4795520"/>
                  <a:gd name="connsiteX79" fmla="*/ 3557084 w 4795520"/>
                  <a:gd name="connsiteY79" fmla="*/ 289487 h 4795520"/>
                  <a:gd name="connsiteX80" fmla="*/ 3213050 w 4795520"/>
                  <a:gd name="connsiteY80" fmla="*/ 445562 h 4795520"/>
                  <a:gd name="connsiteX81" fmla="*/ 3169565 w 4795520"/>
                  <a:gd name="connsiteY81" fmla="*/ 617469 h 4795520"/>
                  <a:gd name="connsiteX82" fmla="*/ 3151846 w 4795520"/>
                  <a:gd name="connsiteY82" fmla="*/ 702569 h 4795520"/>
                  <a:gd name="connsiteX83" fmla="*/ 2902723 w 4795520"/>
                  <a:gd name="connsiteY83" fmla="*/ 1052561 h 4795520"/>
                  <a:gd name="connsiteX84" fmla="*/ 2729678 w 4795520"/>
                  <a:gd name="connsiteY84" fmla="*/ 1005337 h 4795520"/>
                  <a:gd name="connsiteX85" fmla="*/ 2687331 w 4795520"/>
                  <a:gd name="connsiteY85" fmla="*/ 570245 h 4795520"/>
                  <a:gd name="connsiteX86" fmla="*/ 2709114 w 4795520"/>
                  <a:gd name="connsiteY86" fmla="*/ 504652 h 4795520"/>
                  <a:gd name="connsiteX87" fmla="*/ 2695491 w 4795520"/>
                  <a:gd name="connsiteY87" fmla="*/ 126585 h 4795520"/>
                  <a:gd name="connsiteX88" fmla="*/ 2333291 w 4795520"/>
                  <a:gd name="connsiteY88" fmla="*/ 17358 h 4795520"/>
                  <a:gd name="connsiteX89" fmla="*/ 2112925 w 4795520"/>
                  <a:gd name="connsiteY89" fmla="*/ 324861 h 4795520"/>
                  <a:gd name="connsiteX90" fmla="*/ 2162750 w 4795520"/>
                  <a:gd name="connsiteY90" fmla="*/ 497662 h 4795520"/>
                  <a:gd name="connsiteX91" fmla="*/ 2188678 w 4795520"/>
                  <a:gd name="connsiteY91" fmla="*/ 577804 h 4795520"/>
                  <a:gd name="connsiteX92" fmla="*/ 2145193 w 4795520"/>
                  <a:gd name="connsiteY92" fmla="*/ 1005093 h 4795520"/>
                  <a:gd name="connsiteX93" fmla="*/ 1972961 w 4795520"/>
                  <a:gd name="connsiteY93" fmla="*/ 1052398 h 4795520"/>
                  <a:gd name="connsiteX94" fmla="*/ 1720261 w 4795520"/>
                  <a:gd name="connsiteY94" fmla="*/ 695985 h 4795520"/>
                  <a:gd name="connsiteX95" fmla="*/ 1706525 w 4795520"/>
                  <a:gd name="connsiteY95" fmla="*/ 626572 h 4795520"/>
                  <a:gd name="connsiteX96" fmla="*/ 1504528 w 4795520"/>
                  <a:gd name="connsiteY96" fmla="*/ 307365 h 4795520"/>
                  <a:gd name="connsiteX97" fmla="*/ 1136996 w 4795520"/>
                  <a:gd name="connsiteY97" fmla="*/ 394654 h 4795520"/>
                  <a:gd name="connsiteX98" fmla="*/ 1100095 w 4795520"/>
                  <a:gd name="connsiteY98" fmla="*/ 770600 h 4795520"/>
                  <a:gd name="connsiteX99" fmla="*/ 1227542 w 4795520"/>
                  <a:gd name="connsiteY99" fmla="*/ 894390 h 4795520"/>
                  <a:gd name="connsiteX100" fmla="*/ 1292566 w 4795520"/>
                  <a:gd name="connsiteY100" fmla="*/ 952342 h 4795520"/>
                  <a:gd name="connsiteX101" fmla="*/ 1471382 w 4795520"/>
                  <a:gd name="connsiteY101" fmla="*/ 1343299 h 4795520"/>
                  <a:gd name="connsiteX102" fmla="*/ 1344179 w 4795520"/>
                  <a:gd name="connsiteY102" fmla="*/ 1469446 h 4795520"/>
                  <a:gd name="connsiteX103" fmla="*/ 946719 w 4795520"/>
                  <a:gd name="connsiteY103" fmla="*/ 1288842 h 4795520"/>
                  <a:gd name="connsiteX104" fmla="*/ 899333 w 4795520"/>
                  <a:gd name="connsiteY104" fmla="*/ 1235034 h 4795520"/>
                  <a:gd name="connsiteX105" fmla="*/ 564334 w 4795520"/>
                  <a:gd name="connsiteY105" fmla="*/ 1059323 h 4795520"/>
                  <a:gd name="connsiteX106" fmla="*/ 289341 w 4795520"/>
                  <a:gd name="connsiteY106" fmla="*/ 1319086 h 4795520"/>
                  <a:gd name="connsiteX107" fmla="*/ 445709 w 4795520"/>
                  <a:gd name="connsiteY107" fmla="*/ 1663542 h 4795520"/>
                  <a:gd name="connsiteX108" fmla="*/ 621925 w 4795520"/>
                  <a:gd name="connsiteY108" fmla="*/ 1706621 h 4795520"/>
                  <a:gd name="connsiteX109" fmla="*/ 701823 w 4795520"/>
                  <a:gd name="connsiteY109" fmla="*/ 1724096 h 4795520"/>
                  <a:gd name="connsiteX110" fmla="*/ 1050595 w 4795520"/>
                  <a:gd name="connsiteY110" fmla="*/ 1973463 h 4795520"/>
                  <a:gd name="connsiteX111" fmla="*/ 1004916 w 4795520"/>
                  <a:gd name="connsiteY111" fmla="*/ 2148378 h 4795520"/>
                  <a:gd name="connsiteX112" fmla="*/ 570556 w 4795520"/>
                  <a:gd name="connsiteY112" fmla="*/ 2189018 h 4795520"/>
                  <a:gd name="connsiteX113" fmla="*/ 503418 w 4795520"/>
                  <a:gd name="connsiteY113" fmla="*/ 2166259 h 4795520"/>
                  <a:gd name="connsiteX114" fmla="*/ 125831 w 4795520"/>
                  <a:gd name="connsiteY114" fmla="*/ 2181280 h 4795520"/>
                  <a:gd name="connsiteX115" fmla="*/ 17496 w 4795520"/>
                  <a:gd name="connsiteY115" fmla="*/ 2543301 h 4795520"/>
                  <a:gd name="connsiteX116" fmla="*/ 324765 w 4795520"/>
                  <a:gd name="connsiteY116" fmla="*/ 2763261 h 4795520"/>
                  <a:gd name="connsiteX117" fmla="*/ 1587856 w 4795520"/>
                  <a:gd name="connsiteY117" fmla="*/ 4084874 h 4795520"/>
                  <a:gd name="connsiteX118" fmla="*/ 1543965 w 4795520"/>
                  <a:gd name="connsiteY118" fmla="*/ 4263690 h 4795520"/>
                  <a:gd name="connsiteX119" fmla="*/ 1522182 w 4795520"/>
                  <a:gd name="connsiteY119" fmla="*/ 4349440 h 4795520"/>
                  <a:gd name="connsiteX120" fmla="*/ 1350169 w 4795520"/>
                  <a:gd name="connsiteY120" fmla="*/ 4426932 h 4795520"/>
                  <a:gd name="connsiteX121" fmla="*/ 1220755 w 4795520"/>
                  <a:gd name="connsiteY121" fmla="*/ 4289651 h 4795520"/>
                  <a:gd name="connsiteX122" fmla="*/ 1308253 w 4795520"/>
                  <a:gd name="connsiteY122" fmla="*/ 4122506 h 4795520"/>
                  <a:gd name="connsiteX123" fmla="*/ 1432774 w 4795520"/>
                  <a:gd name="connsiteY123" fmla="*/ 4004650 h 4795520"/>
                  <a:gd name="connsiteX124" fmla="*/ 1603462 w 4795520"/>
                  <a:gd name="connsiteY124" fmla="*/ 3638890 h 4795520"/>
                  <a:gd name="connsiteX125" fmla="*/ 1815846 w 4795520"/>
                  <a:gd name="connsiteY125" fmla="*/ 3761542 h 4795520"/>
                  <a:gd name="connsiteX126" fmla="*/ 1587856 w 4795520"/>
                  <a:gd name="connsiteY126" fmla="*/ 4084874 h 4795520"/>
                  <a:gd name="connsiteX127" fmla="*/ 3439008 w 4795520"/>
                  <a:gd name="connsiteY127" fmla="*/ 3997823 h 4795520"/>
                  <a:gd name="connsiteX128" fmla="*/ 3572063 w 4795520"/>
                  <a:gd name="connsiteY128" fmla="*/ 4125270 h 4795520"/>
                  <a:gd name="connsiteX129" fmla="*/ 3635299 w 4795520"/>
                  <a:gd name="connsiteY129" fmla="*/ 4186880 h 4795520"/>
                  <a:gd name="connsiteX130" fmla="*/ 3616881 w 4795520"/>
                  <a:gd name="connsiteY130" fmla="*/ 4374913 h 4795520"/>
                  <a:gd name="connsiteX131" fmla="*/ 3433050 w 4795520"/>
                  <a:gd name="connsiteY131" fmla="*/ 4418528 h 4795520"/>
                  <a:gd name="connsiteX132" fmla="*/ 3332125 w 4795520"/>
                  <a:gd name="connsiteY132" fmla="*/ 4258813 h 4795520"/>
                  <a:gd name="connsiteX133" fmla="*/ 3292298 w 4795520"/>
                  <a:gd name="connsiteY133" fmla="*/ 4092107 h 4795520"/>
                  <a:gd name="connsiteX134" fmla="*/ 3060812 w 4795520"/>
                  <a:gd name="connsiteY134" fmla="*/ 3762029 h 4795520"/>
                  <a:gd name="connsiteX135" fmla="*/ 3272791 w 4795520"/>
                  <a:gd name="connsiteY135" fmla="*/ 3638646 h 4795520"/>
                  <a:gd name="connsiteX136" fmla="*/ 3439008 w 4795520"/>
                  <a:gd name="connsiteY136" fmla="*/ 3997823 h 4795520"/>
                  <a:gd name="connsiteX137" fmla="*/ 4289278 w 4795520"/>
                  <a:gd name="connsiteY137" fmla="*/ 2351090 h 4795520"/>
                  <a:gd name="connsiteX138" fmla="*/ 4466062 w 4795520"/>
                  <a:gd name="connsiteY138" fmla="*/ 2299640 h 4795520"/>
                  <a:gd name="connsiteX139" fmla="*/ 4675440 w 4795520"/>
                  <a:gd name="connsiteY139" fmla="*/ 2332883 h 4795520"/>
                  <a:gd name="connsiteX140" fmla="*/ 4674204 w 4795520"/>
                  <a:gd name="connsiteY140" fmla="*/ 2547316 h 4795520"/>
                  <a:gd name="connsiteX141" fmla="*/ 4461429 w 4795520"/>
                  <a:gd name="connsiteY141" fmla="*/ 2573960 h 4795520"/>
                  <a:gd name="connsiteX142" fmla="*/ 4297163 w 4795520"/>
                  <a:gd name="connsiteY142" fmla="*/ 2525192 h 4795520"/>
                  <a:gd name="connsiteX143" fmla="*/ 3895802 w 4795520"/>
                  <a:gd name="connsiteY143" fmla="*/ 2560630 h 4795520"/>
                  <a:gd name="connsiteX144" fmla="*/ 3901004 w 4795520"/>
                  <a:gd name="connsiteY144" fmla="*/ 2438141 h 4795520"/>
                  <a:gd name="connsiteX145" fmla="*/ 3895802 w 4795520"/>
                  <a:gd name="connsiteY145" fmla="*/ 2315571 h 4795520"/>
                  <a:gd name="connsiteX146" fmla="*/ 4289278 w 4795520"/>
                  <a:gd name="connsiteY146" fmla="*/ 2351090 h 4795520"/>
                  <a:gd name="connsiteX147" fmla="*/ 3288234 w 4795520"/>
                  <a:gd name="connsiteY147" fmla="*/ 791408 h 4795520"/>
                  <a:gd name="connsiteX148" fmla="*/ 3332125 w 4795520"/>
                  <a:gd name="connsiteY148" fmla="*/ 612592 h 4795520"/>
                  <a:gd name="connsiteX149" fmla="*/ 3353908 w 4795520"/>
                  <a:gd name="connsiteY149" fmla="*/ 526842 h 4795520"/>
                  <a:gd name="connsiteX150" fmla="*/ 3525921 w 4795520"/>
                  <a:gd name="connsiteY150" fmla="*/ 449348 h 4795520"/>
                  <a:gd name="connsiteX151" fmla="*/ 3655335 w 4795520"/>
                  <a:gd name="connsiteY151" fmla="*/ 586629 h 4795520"/>
                  <a:gd name="connsiteX152" fmla="*/ 3567837 w 4795520"/>
                  <a:gd name="connsiteY152" fmla="*/ 753775 h 4795520"/>
                  <a:gd name="connsiteX153" fmla="*/ 3443397 w 4795520"/>
                  <a:gd name="connsiteY153" fmla="*/ 871631 h 4795520"/>
                  <a:gd name="connsiteX154" fmla="*/ 3273116 w 4795520"/>
                  <a:gd name="connsiteY154" fmla="*/ 1237391 h 4795520"/>
                  <a:gd name="connsiteX155" fmla="*/ 3060731 w 4795520"/>
                  <a:gd name="connsiteY155" fmla="*/ 1114740 h 4795520"/>
                  <a:gd name="connsiteX156" fmla="*/ 3288234 w 4795520"/>
                  <a:gd name="connsiteY156" fmla="*/ 791408 h 4795520"/>
                  <a:gd name="connsiteX157" fmla="*/ 1437082 w 4795520"/>
                  <a:gd name="connsiteY157" fmla="*/ 878459 h 4795520"/>
                  <a:gd name="connsiteX158" fmla="*/ 1304108 w 4795520"/>
                  <a:gd name="connsiteY158" fmla="*/ 751093 h 4795520"/>
                  <a:gd name="connsiteX159" fmla="*/ 1240791 w 4795520"/>
                  <a:gd name="connsiteY159" fmla="*/ 689402 h 4795520"/>
                  <a:gd name="connsiteX160" fmla="*/ 1259355 w 4795520"/>
                  <a:gd name="connsiteY160" fmla="*/ 501277 h 4795520"/>
                  <a:gd name="connsiteX161" fmla="*/ 1443356 w 4795520"/>
                  <a:gd name="connsiteY161" fmla="*/ 457917 h 4795520"/>
                  <a:gd name="connsiteX162" fmla="*/ 1543965 w 4795520"/>
                  <a:gd name="connsiteY162" fmla="*/ 617956 h 4795520"/>
                  <a:gd name="connsiteX163" fmla="*/ 1583792 w 4795520"/>
                  <a:gd name="connsiteY163" fmla="*/ 784580 h 4795520"/>
                  <a:gd name="connsiteX164" fmla="*/ 1815440 w 4795520"/>
                  <a:gd name="connsiteY164" fmla="*/ 1114821 h 4795520"/>
                  <a:gd name="connsiteX165" fmla="*/ 1603218 w 4795520"/>
                  <a:gd name="connsiteY165" fmla="*/ 1237798 h 4795520"/>
                  <a:gd name="connsiteX166" fmla="*/ 1437082 w 4795520"/>
                  <a:gd name="connsiteY166" fmla="*/ 878459 h 4795520"/>
                  <a:gd name="connsiteX167" fmla="*/ 790093 w 4795520"/>
                  <a:gd name="connsiteY167" fmla="*/ 1587464 h 4795520"/>
                  <a:gd name="connsiteX168" fmla="*/ 614447 w 4795520"/>
                  <a:gd name="connsiteY168" fmla="*/ 1544061 h 4795520"/>
                  <a:gd name="connsiteX169" fmla="*/ 526746 w 4795520"/>
                  <a:gd name="connsiteY169" fmla="*/ 1522603 h 4795520"/>
                  <a:gd name="connsiteX170" fmla="*/ 449491 w 4795520"/>
                  <a:gd name="connsiteY170" fmla="*/ 1350720 h 4795520"/>
                  <a:gd name="connsiteX171" fmla="*/ 586516 w 4795520"/>
                  <a:gd name="connsiteY171" fmla="*/ 1221347 h 4795520"/>
                  <a:gd name="connsiteX172" fmla="*/ 753679 w 4795520"/>
                  <a:gd name="connsiteY172" fmla="*/ 1308349 h 4795520"/>
                  <a:gd name="connsiteX173" fmla="*/ 871698 w 4795520"/>
                  <a:gd name="connsiteY173" fmla="*/ 1433520 h 4795520"/>
                  <a:gd name="connsiteX174" fmla="*/ 1278911 w 4795520"/>
                  <a:gd name="connsiteY174" fmla="*/ 1618757 h 4795520"/>
                  <a:gd name="connsiteX175" fmla="*/ 1465448 w 4795520"/>
                  <a:gd name="connsiteY175" fmla="*/ 1576085 h 4795520"/>
                  <a:gd name="connsiteX176" fmla="*/ 2177299 w 4795520"/>
                  <a:gd name="connsiteY176" fmla="*/ 1164727 h 4795520"/>
                  <a:gd name="connsiteX177" fmla="*/ 2307997 w 4795520"/>
                  <a:gd name="connsiteY177" fmla="*/ 1023869 h 4795520"/>
                  <a:gd name="connsiteX178" fmla="*/ 2351157 w 4795520"/>
                  <a:gd name="connsiteY178" fmla="*/ 586257 h 4795520"/>
                  <a:gd name="connsiteX179" fmla="*/ 2299869 w 4795520"/>
                  <a:gd name="connsiteY179" fmla="*/ 410530 h 4795520"/>
                  <a:gd name="connsiteX180" fmla="*/ 2275485 w 4795520"/>
                  <a:gd name="connsiteY180" fmla="*/ 324861 h 4795520"/>
                  <a:gd name="connsiteX181" fmla="*/ 2386034 w 4795520"/>
                  <a:gd name="connsiteY181" fmla="*/ 171454 h 4795520"/>
                  <a:gd name="connsiteX182" fmla="*/ 2566955 w 4795520"/>
                  <a:gd name="connsiteY182" fmla="*/ 226431 h 4795520"/>
                  <a:gd name="connsiteX183" fmla="*/ 2573457 w 4795520"/>
                  <a:gd name="connsiteY183" fmla="*/ 415407 h 4795520"/>
                  <a:gd name="connsiteX184" fmla="*/ 2524689 w 4795520"/>
                  <a:gd name="connsiteY184" fmla="*/ 577967 h 4795520"/>
                  <a:gd name="connsiteX185" fmla="*/ 2567930 w 4795520"/>
                  <a:gd name="connsiteY185" fmla="*/ 1024031 h 4795520"/>
                  <a:gd name="connsiteX186" fmla="*/ 2698547 w 4795520"/>
                  <a:gd name="connsiteY186" fmla="*/ 1164646 h 4795520"/>
                  <a:gd name="connsiteX187" fmla="*/ 3410154 w 4795520"/>
                  <a:gd name="connsiteY187" fmla="*/ 1575841 h 4795520"/>
                  <a:gd name="connsiteX188" fmla="*/ 3597098 w 4795520"/>
                  <a:gd name="connsiteY188" fmla="*/ 1618351 h 4795520"/>
                  <a:gd name="connsiteX189" fmla="*/ 3998133 w 4795520"/>
                  <a:gd name="connsiteY189" fmla="*/ 1436609 h 4795520"/>
                  <a:gd name="connsiteX190" fmla="*/ 4123955 w 4795520"/>
                  <a:gd name="connsiteY190" fmla="*/ 1304854 h 4795520"/>
                  <a:gd name="connsiteX191" fmla="*/ 4186540 w 4795520"/>
                  <a:gd name="connsiteY191" fmla="*/ 1240724 h 4795520"/>
                  <a:gd name="connsiteX192" fmla="*/ 4400274 w 4795520"/>
                  <a:gd name="connsiteY192" fmla="*/ 1286289 h 4795520"/>
                  <a:gd name="connsiteX193" fmla="*/ 4375517 w 4795520"/>
                  <a:gd name="connsiteY193" fmla="*/ 1503421 h 4795520"/>
                  <a:gd name="connsiteX194" fmla="*/ 4258473 w 4795520"/>
                  <a:gd name="connsiteY194" fmla="*/ 1544061 h 4795520"/>
                  <a:gd name="connsiteX195" fmla="*/ 4091036 w 4795520"/>
                  <a:gd name="connsiteY195" fmla="*/ 1583644 h 4795520"/>
                  <a:gd name="connsiteX196" fmla="*/ 3724139 w 4795520"/>
                  <a:gd name="connsiteY196" fmla="*/ 1844309 h 4795520"/>
                  <a:gd name="connsiteX197" fmla="*/ 3671469 w 4795520"/>
                  <a:gd name="connsiteY197" fmla="*/ 2025157 h 4795520"/>
                  <a:gd name="connsiteX198" fmla="*/ 3671469 w 4795520"/>
                  <a:gd name="connsiteY198" fmla="*/ 2850799 h 4795520"/>
                  <a:gd name="connsiteX199" fmla="*/ 3724139 w 4795520"/>
                  <a:gd name="connsiteY199" fmla="*/ 3031404 h 4795520"/>
                  <a:gd name="connsiteX200" fmla="*/ 4086160 w 4795520"/>
                  <a:gd name="connsiteY200" fmla="*/ 3288574 h 4795520"/>
                  <a:gd name="connsiteX201" fmla="*/ 4261643 w 4795520"/>
                  <a:gd name="connsiteY201" fmla="*/ 3332221 h 4795520"/>
                  <a:gd name="connsiteX202" fmla="*/ 4349344 w 4795520"/>
                  <a:gd name="connsiteY202" fmla="*/ 3353679 h 4795520"/>
                  <a:gd name="connsiteX203" fmla="*/ 4426601 w 4795520"/>
                  <a:gd name="connsiteY203" fmla="*/ 3525562 h 4795520"/>
                  <a:gd name="connsiteX204" fmla="*/ 4289571 w 4795520"/>
                  <a:gd name="connsiteY204" fmla="*/ 3654935 h 4795520"/>
                  <a:gd name="connsiteX205" fmla="*/ 4122410 w 4795520"/>
                  <a:gd name="connsiteY205" fmla="*/ 3567933 h 4795520"/>
                  <a:gd name="connsiteX206" fmla="*/ 4004392 w 4795520"/>
                  <a:gd name="connsiteY206" fmla="*/ 3442843 h 4795520"/>
                  <a:gd name="connsiteX207" fmla="*/ 3597260 w 4795520"/>
                  <a:gd name="connsiteY207" fmla="*/ 3257606 h 4795520"/>
                  <a:gd name="connsiteX208" fmla="*/ 3410316 w 4795520"/>
                  <a:gd name="connsiteY208" fmla="*/ 3300278 h 4795520"/>
                  <a:gd name="connsiteX209" fmla="*/ 2643033 w 4795520"/>
                  <a:gd name="connsiteY209" fmla="*/ 3721471 h 4795520"/>
                  <a:gd name="connsiteX210" fmla="*/ 2575083 w 4795520"/>
                  <a:gd name="connsiteY210" fmla="*/ 3791290 h 4795520"/>
                  <a:gd name="connsiteX211" fmla="*/ 2524852 w 4795520"/>
                  <a:gd name="connsiteY211" fmla="*/ 4290025 h 4795520"/>
                  <a:gd name="connsiteX212" fmla="*/ 2575896 w 4795520"/>
                  <a:gd name="connsiteY212" fmla="*/ 4465427 h 4795520"/>
                  <a:gd name="connsiteX213" fmla="*/ 2600605 w 4795520"/>
                  <a:gd name="connsiteY213" fmla="*/ 4551421 h 4795520"/>
                  <a:gd name="connsiteX214" fmla="*/ 2543709 w 4795520"/>
                  <a:gd name="connsiteY214" fmla="*/ 4675698 h 4795520"/>
                  <a:gd name="connsiteX215" fmla="*/ 2330601 w 4795520"/>
                  <a:gd name="connsiteY215" fmla="*/ 4672455 h 4795520"/>
                  <a:gd name="connsiteX216" fmla="*/ 2302958 w 4795520"/>
                  <a:gd name="connsiteY216" fmla="*/ 4461119 h 4795520"/>
                  <a:gd name="connsiteX217" fmla="*/ 2351726 w 4795520"/>
                  <a:gd name="connsiteY217" fmla="*/ 4297909 h 4795520"/>
                  <a:gd name="connsiteX218" fmla="*/ 2308485 w 4795520"/>
                  <a:gd name="connsiteY218" fmla="*/ 3852331 h 4795520"/>
                  <a:gd name="connsiteX219" fmla="*/ 2177949 w 4795520"/>
                  <a:gd name="connsiteY219" fmla="*/ 3711880 h 4795520"/>
                  <a:gd name="connsiteX220" fmla="*/ 1466261 w 4795520"/>
                  <a:gd name="connsiteY220" fmla="*/ 3300603 h 4795520"/>
                  <a:gd name="connsiteX221" fmla="*/ 1343285 w 4795520"/>
                  <a:gd name="connsiteY221" fmla="*/ 3244764 h 4795520"/>
                  <a:gd name="connsiteX222" fmla="*/ 1279155 w 4795520"/>
                  <a:gd name="connsiteY222" fmla="*/ 3258094 h 4795520"/>
                  <a:gd name="connsiteX223" fmla="*/ 878119 w 4795520"/>
                  <a:gd name="connsiteY223" fmla="*/ 3439836 h 4795520"/>
                  <a:gd name="connsiteX224" fmla="*/ 752298 w 4795520"/>
                  <a:gd name="connsiteY224" fmla="*/ 3571590 h 4795520"/>
                  <a:gd name="connsiteX225" fmla="*/ 689712 w 4795520"/>
                  <a:gd name="connsiteY225" fmla="*/ 3635720 h 4795520"/>
                  <a:gd name="connsiteX226" fmla="*/ 474915 w 4795520"/>
                  <a:gd name="connsiteY226" fmla="*/ 3590797 h 4795520"/>
                  <a:gd name="connsiteX227" fmla="*/ 500573 w 4795520"/>
                  <a:gd name="connsiteY227" fmla="*/ 3372861 h 4795520"/>
                  <a:gd name="connsiteX228" fmla="*/ 617373 w 4795520"/>
                  <a:gd name="connsiteY228" fmla="*/ 3332221 h 4795520"/>
                  <a:gd name="connsiteX229" fmla="*/ 784728 w 4795520"/>
                  <a:gd name="connsiteY229" fmla="*/ 3292556 h 4795520"/>
                  <a:gd name="connsiteX230" fmla="*/ 1151708 w 4795520"/>
                  <a:gd name="connsiteY230" fmla="*/ 3031810 h 4795520"/>
                  <a:gd name="connsiteX231" fmla="*/ 1204377 w 4795520"/>
                  <a:gd name="connsiteY231" fmla="*/ 2851043 h 4795520"/>
                  <a:gd name="connsiteX232" fmla="*/ 1204377 w 4795520"/>
                  <a:gd name="connsiteY232" fmla="*/ 2025645 h 4795520"/>
                  <a:gd name="connsiteX233" fmla="*/ 1151789 w 4795520"/>
                  <a:gd name="connsiteY233" fmla="*/ 1844715 h 4795520"/>
                  <a:gd name="connsiteX234" fmla="*/ 790093 w 4795520"/>
                  <a:gd name="connsiteY234" fmla="*/ 1587464 h 4795520"/>
                  <a:gd name="connsiteX235" fmla="*/ 164237 w 4795520"/>
                  <a:gd name="connsiteY235" fmla="*/ 2409937 h 4795520"/>
                  <a:gd name="connsiteX236" fmla="*/ 260464 w 4795520"/>
                  <a:gd name="connsiteY236" fmla="*/ 2289147 h 4795520"/>
                  <a:gd name="connsiteX237" fmla="*/ 414335 w 4795520"/>
                  <a:gd name="connsiteY237" fmla="*/ 2302322 h 4795520"/>
                  <a:gd name="connsiteX238" fmla="*/ 578602 w 4795520"/>
                  <a:gd name="connsiteY238" fmla="*/ 2351090 h 4795520"/>
                  <a:gd name="connsiteX239" fmla="*/ 979882 w 4795520"/>
                  <a:gd name="connsiteY239" fmla="*/ 2315733 h 4795520"/>
                  <a:gd name="connsiteX240" fmla="*/ 974761 w 4795520"/>
                  <a:gd name="connsiteY240" fmla="*/ 2438141 h 4795520"/>
                  <a:gd name="connsiteX241" fmla="*/ 979963 w 4795520"/>
                  <a:gd name="connsiteY241" fmla="*/ 2560711 h 4795520"/>
                  <a:gd name="connsiteX242" fmla="*/ 586486 w 4795520"/>
                  <a:gd name="connsiteY242" fmla="*/ 2525192 h 4795520"/>
                  <a:gd name="connsiteX243" fmla="*/ 409702 w 4795520"/>
                  <a:gd name="connsiteY243" fmla="*/ 2576642 h 4795520"/>
                  <a:gd name="connsiteX244" fmla="*/ 200650 w 4795520"/>
                  <a:gd name="connsiteY244" fmla="*/ 2543805 h 4795520"/>
                  <a:gd name="connsiteX245" fmla="*/ 164562 w 4795520"/>
                  <a:gd name="connsiteY245" fmla="*/ 2409937 h 479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</a:cxnLst>
                <a:rect l="l" t="t" r="r" b="b"/>
                <a:pathLst>
                  <a:path w="4795520" h="4795520">
                    <a:moveTo>
                      <a:pt x="324765" y="2763261"/>
                    </a:moveTo>
                    <a:cubicBezTo>
                      <a:pt x="385117" y="2763391"/>
                      <a:pt x="444280" y="2746485"/>
                      <a:pt x="495453" y="2714493"/>
                    </a:cubicBezTo>
                    <a:cubicBezTo>
                      <a:pt x="519513" y="2697115"/>
                      <a:pt x="548357" y="2687605"/>
                      <a:pt x="578033" y="2687264"/>
                    </a:cubicBezTo>
                    <a:cubicBezTo>
                      <a:pt x="682234" y="2692710"/>
                      <a:pt x="836910" y="2704251"/>
                      <a:pt x="1004916" y="2727904"/>
                    </a:cubicBezTo>
                    <a:cubicBezTo>
                      <a:pt x="1016636" y="2787360"/>
                      <a:pt x="1032161" y="2846004"/>
                      <a:pt x="1051408" y="2903469"/>
                    </a:cubicBezTo>
                    <a:cubicBezTo>
                      <a:pt x="911037" y="3013441"/>
                      <a:pt x="781071" y="3101223"/>
                      <a:pt x="697109" y="3155437"/>
                    </a:cubicBezTo>
                    <a:cubicBezTo>
                      <a:pt x="675564" y="3167344"/>
                      <a:pt x="650868" y="3172311"/>
                      <a:pt x="626395" y="3169661"/>
                    </a:cubicBezTo>
                    <a:cubicBezTo>
                      <a:pt x="541817" y="3165369"/>
                      <a:pt x="458835" y="3193809"/>
                      <a:pt x="394666" y="3249072"/>
                    </a:cubicBezTo>
                    <a:cubicBezTo>
                      <a:pt x="291559" y="3337447"/>
                      <a:pt x="254644" y="3480825"/>
                      <a:pt x="302250" y="3608004"/>
                    </a:cubicBezTo>
                    <a:cubicBezTo>
                      <a:pt x="335544" y="3697737"/>
                      <a:pt x="406688" y="3768247"/>
                      <a:pt x="496721" y="3800735"/>
                    </a:cubicBezTo>
                    <a:cubicBezTo>
                      <a:pt x="586753" y="3833223"/>
                      <a:pt x="686526" y="3824379"/>
                      <a:pt x="769448" y="3776579"/>
                    </a:cubicBezTo>
                    <a:cubicBezTo>
                      <a:pt x="822580" y="3746562"/>
                      <a:pt x="866008" y="3701972"/>
                      <a:pt x="894619" y="3648075"/>
                    </a:cubicBezTo>
                    <a:cubicBezTo>
                      <a:pt x="906697" y="3621521"/>
                      <a:pt x="926529" y="3599250"/>
                      <a:pt x="951515" y="3584189"/>
                    </a:cubicBezTo>
                    <a:cubicBezTo>
                      <a:pt x="1031088" y="3543549"/>
                      <a:pt x="1231118" y="3455766"/>
                      <a:pt x="1343610" y="3408055"/>
                    </a:cubicBezTo>
                    <a:cubicBezTo>
                      <a:pt x="1383380" y="3452418"/>
                      <a:pt x="1425865" y="3494277"/>
                      <a:pt x="1470813" y="3533389"/>
                    </a:cubicBezTo>
                    <a:cubicBezTo>
                      <a:pt x="1401319" y="3706190"/>
                      <a:pt x="1328329" y="3853795"/>
                      <a:pt x="1288421" y="3930685"/>
                    </a:cubicBezTo>
                    <a:cubicBezTo>
                      <a:pt x="1276139" y="3951631"/>
                      <a:pt x="1257445" y="3968074"/>
                      <a:pt x="1235101" y="3977584"/>
                    </a:cubicBezTo>
                    <a:cubicBezTo>
                      <a:pt x="1137394" y="4027279"/>
                      <a:pt x="1071192" y="4122734"/>
                      <a:pt x="1058870" y="4231649"/>
                    </a:cubicBezTo>
                    <a:cubicBezTo>
                      <a:pt x="1046548" y="4340572"/>
                      <a:pt x="1089764" y="4448398"/>
                      <a:pt x="1173897" y="4518665"/>
                    </a:cubicBezTo>
                    <a:cubicBezTo>
                      <a:pt x="1232484" y="4566937"/>
                      <a:pt x="1305985" y="4593418"/>
                      <a:pt x="1381893" y="4593605"/>
                    </a:cubicBezTo>
                    <a:cubicBezTo>
                      <a:pt x="1469691" y="4593353"/>
                      <a:pt x="1553662" y="4557671"/>
                      <a:pt x="1614784" y="4494639"/>
                    </a:cubicBezTo>
                    <a:cubicBezTo>
                      <a:pt x="1675899" y="4431606"/>
                      <a:pt x="1708979" y="4346571"/>
                      <a:pt x="1706525" y="4258813"/>
                    </a:cubicBezTo>
                    <a:cubicBezTo>
                      <a:pt x="1703672" y="4229308"/>
                      <a:pt x="1709849" y="4199633"/>
                      <a:pt x="1724244" y="4173713"/>
                    </a:cubicBezTo>
                    <a:cubicBezTo>
                      <a:pt x="1781140" y="4085930"/>
                      <a:pt x="1868760" y="3957427"/>
                      <a:pt x="1973367" y="3823640"/>
                    </a:cubicBezTo>
                    <a:cubicBezTo>
                      <a:pt x="2029995" y="3843009"/>
                      <a:pt x="2087793" y="3858785"/>
                      <a:pt x="2146412" y="3870863"/>
                    </a:cubicBezTo>
                    <a:cubicBezTo>
                      <a:pt x="2157710" y="3970432"/>
                      <a:pt x="2184451" y="4212240"/>
                      <a:pt x="2188759" y="4305468"/>
                    </a:cubicBezTo>
                    <a:cubicBezTo>
                      <a:pt x="2188580" y="4329445"/>
                      <a:pt x="2180875" y="4352757"/>
                      <a:pt x="2166732" y="4372117"/>
                    </a:cubicBezTo>
                    <a:cubicBezTo>
                      <a:pt x="2106431" y="4463956"/>
                      <a:pt x="2096425" y="4579983"/>
                      <a:pt x="2140121" y="4680786"/>
                    </a:cubicBezTo>
                    <a:cubicBezTo>
                      <a:pt x="2183817" y="4781598"/>
                      <a:pt x="2275339" y="4853620"/>
                      <a:pt x="2383587" y="4872396"/>
                    </a:cubicBezTo>
                    <a:cubicBezTo>
                      <a:pt x="2401599" y="4875241"/>
                      <a:pt x="2419814" y="4876630"/>
                      <a:pt x="2438045" y="4876541"/>
                    </a:cubicBezTo>
                    <a:cubicBezTo>
                      <a:pt x="2524332" y="4876736"/>
                      <a:pt x="2607140" y="4842542"/>
                      <a:pt x="2668157" y="4781533"/>
                    </a:cubicBezTo>
                    <a:cubicBezTo>
                      <a:pt x="2729165" y="4720516"/>
                      <a:pt x="2763360" y="4637708"/>
                      <a:pt x="2763165" y="4551421"/>
                    </a:cubicBezTo>
                    <a:cubicBezTo>
                      <a:pt x="2763393" y="4490144"/>
                      <a:pt x="2746047" y="4430094"/>
                      <a:pt x="2713178" y="4378376"/>
                    </a:cubicBezTo>
                    <a:cubicBezTo>
                      <a:pt x="2696580" y="4355114"/>
                      <a:pt x="2687583" y="4327291"/>
                      <a:pt x="2687412" y="4298721"/>
                    </a:cubicBezTo>
                    <a:cubicBezTo>
                      <a:pt x="2692858" y="4194439"/>
                      <a:pt x="2704156" y="4039926"/>
                      <a:pt x="2728052" y="3871839"/>
                    </a:cubicBezTo>
                    <a:cubicBezTo>
                      <a:pt x="2787443" y="3859565"/>
                      <a:pt x="2845997" y="3843545"/>
                      <a:pt x="2903373" y="3823884"/>
                    </a:cubicBezTo>
                    <a:cubicBezTo>
                      <a:pt x="3018465" y="3970756"/>
                      <a:pt x="3109499" y="4107469"/>
                      <a:pt x="3156072" y="4180296"/>
                    </a:cubicBezTo>
                    <a:cubicBezTo>
                      <a:pt x="3168004" y="4201413"/>
                      <a:pt x="3172873" y="4225789"/>
                      <a:pt x="3169971" y="4249872"/>
                    </a:cubicBezTo>
                    <a:cubicBezTo>
                      <a:pt x="3165192" y="4339426"/>
                      <a:pt x="3197484" y="4426990"/>
                      <a:pt x="3259274" y="4491989"/>
                    </a:cubicBezTo>
                    <a:cubicBezTo>
                      <a:pt x="3321055" y="4556989"/>
                      <a:pt x="3406878" y="4593679"/>
                      <a:pt x="3496554" y="4593443"/>
                    </a:cubicBezTo>
                    <a:cubicBezTo>
                      <a:pt x="3534569" y="4593508"/>
                      <a:pt x="3572291" y="4586737"/>
                      <a:pt x="3607908" y="4573448"/>
                    </a:cubicBezTo>
                    <a:cubicBezTo>
                      <a:pt x="3697747" y="4540156"/>
                      <a:pt x="3768330" y="4468938"/>
                      <a:pt x="3800810" y="4378799"/>
                    </a:cubicBezTo>
                    <a:cubicBezTo>
                      <a:pt x="3833289" y="4288659"/>
                      <a:pt x="3824357" y="4188790"/>
                      <a:pt x="3776401" y="4105844"/>
                    </a:cubicBezTo>
                    <a:cubicBezTo>
                      <a:pt x="3746523" y="4053361"/>
                      <a:pt x="3702396" y="4010413"/>
                      <a:pt x="3649117" y="3981973"/>
                    </a:cubicBezTo>
                    <a:cubicBezTo>
                      <a:pt x="3622051" y="3969684"/>
                      <a:pt x="3599365" y="3949437"/>
                      <a:pt x="3584093" y="3923939"/>
                    </a:cubicBezTo>
                    <a:cubicBezTo>
                      <a:pt x="3536625" y="3830874"/>
                      <a:pt x="3469163" y="3690991"/>
                      <a:pt x="3405277" y="3533064"/>
                    </a:cubicBezTo>
                    <a:cubicBezTo>
                      <a:pt x="3450298" y="3493684"/>
                      <a:pt x="3492807" y="3451524"/>
                      <a:pt x="3532561" y="3406836"/>
                    </a:cubicBezTo>
                    <a:cubicBezTo>
                      <a:pt x="3727633" y="3491448"/>
                      <a:pt x="3871905" y="3557122"/>
                      <a:pt x="3929939" y="3587440"/>
                    </a:cubicBezTo>
                    <a:cubicBezTo>
                      <a:pt x="3951121" y="3599803"/>
                      <a:pt x="3967743" y="3618676"/>
                      <a:pt x="3977326" y="3641247"/>
                    </a:cubicBezTo>
                    <a:cubicBezTo>
                      <a:pt x="4026581" y="3738150"/>
                      <a:pt x="4120842" y="3804173"/>
                      <a:pt x="4228749" y="3817349"/>
                    </a:cubicBezTo>
                    <a:cubicBezTo>
                      <a:pt x="4336648" y="3830524"/>
                      <a:pt x="4444027" y="3789128"/>
                      <a:pt x="4515155" y="3706922"/>
                    </a:cubicBezTo>
                    <a:cubicBezTo>
                      <a:pt x="4578440" y="3633412"/>
                      <a:pt x="4605604" y="3535486"/>
                      <a:pt x="4589218" y="3439884"/>
                    </a:cubicBezTo>
                    <a:cubicBezTo>
                      <a:pt x="4572832" y="3344275"/>
                      <a:pt x="4514611" y="3260979"/>
                      <a:pt x="4430462" y="3212739"/>
                    </a:cubicBezTo>
                    <a:cubicBezTo>
                      <a:pt x="4377077" y="3181755"/>
                      <a:pt x="4315906" y="3166800"/>
                      <a:pt x="4254247" y="3169661"/>
                    </a:cubicBezTo>
                    <a:cubicBezTo>
                      <a:pt x="4226384" y="3172367"/>
                      <a:pt x="4198383" y="3166255"/>
                      <a:pt x="4174186" y="3152186"/>
                    </a:cubicBezTo>
                    <a:cubicBezTo>
                      <a:pt x="4049665" y="3071637"/>
                      <a:pt x="3931890" y="2988081"/>
                      <a:pt x="3825332" y="2902900"/>
                    </a:cubicBezTo>
                    <a:cubicBezTo>
                      <a:pt x="3844278" y="2845622"/>
                      <a:pt x="3859567" y="2787198"/>
                      <a:pt x="3871093" y="2727985"/>
                    </a:cubicBezTo>
                    <a:cubicBezTo>
                      <a:pt x="4055598" y="2701813"/>
                      <a:pt x="4219296" y="2691328"/>
                      <a:pt x="4305534" y="2687345"/>
                    </a:cubicBezTo>
                    <a:cubicBezTo>
                      <a:pt x="4329788" y="2687475"/>
                      <a:pt x="4353343" y="2695457"/>
                      <a:pt x="4372671" y="2710104"/>
                    </a:cubicBezTo>
                    <a:cubicBezTo>
                      <a:pt x="4488829" y="2786190"/>
                      <a:pt x="4640489" y="2780110"/>
                      <a:pt x="4750176" y="2694970"/>
                    </a:cubicBezTo>
                    <a:cubicBezTo>
                      <a:pt x="4859872" y="2609829"/>
                      <a:pt x="4903381" y="2464411"/>
                      <a:pt x="4858482" y="2333013"/>
                    </a:cubicBezTo>
                    <a:cubicBezTo>
                      <a:pt x="4813583" y="2201616"/>
                      <a:pt x="4690184" y="2113232"/>
                      <a:pt x="4551325" y="2113021"/>
                    </a:cubicBezTo>
                    <a:cubicBezTo>
                      <a:pt x="4490975" y="2112875"/>
                      <a:pt x="4431803" y="2129781"/>
                      <a:pt x="4380637" y="2161789"/>
                    </a:cubicBezTo>
                    <a:cubicBezTo>
                      <a:pt x="4356416" y="2178850"/>
                      <a:pt x="4327675" y="2188327"/>
                      <a:pt x="4298056" y="2189018"/>
                    </a:cubicBezTo>
                    <a:cubicBezTo>
                      <a:pt x="4193856" y="2183572"/>
                      <a:pt x="4039180" y="2172111"/>
                      <a:pt x="3871255" y="2148378"/>
                    </a:cubicBezTo>
                    <a:cubicBezTo>
                      <a:pt x="3859551" y="2088889"/>
                      <a:pt x="3844018" y="2030221"/>
                      <a:pt x="3824763" y="1972732"/>
                    </a:cubicBezTo>
                    <a:cubicBezTo>
                      <a:pt x="3964971" y="1862922"/>
                      <a:pt x="4094938" y="1775058"/>
                      <a:pt x="4178981" y="1720763"/>
                    </a:cubicBezTo>
                    <a:cubicBezTo>
                      <a:pt x="4200423" y="1708823"/>
                      <a:pt x="4225059" y="1703874"/>
                      <a:pt x="4249451" y="1706621"/>
                    </a:cubicBezTo>
                    <a:cubicBezTo>
                      <a:pt x="4334039" y="1711075"/>
                      <a:pt x="4417067" y="1682578"/>
                      <a:pt x="4481099" y="1627129"/>
                    </a:cubicBezTo>
                    <a:cubicBezTo>
                      <a:pt x="4584203" y="1538753"/>
                      <a:pt x="4621120" y="1395375"/>
                      <a:pt x="4573514" y="1268196"/>
                    </a:cubicBezTo>
                    <a:cubicBezTo>
                      <a:pt x="4540108" y="1178528"/>
                      <a:pt x="4468948" y="1108099"/>
                      <a:pt x="4378938" y="1075628"/>
                    </a:cubicBezTo>
                    <a:cubicBezTo>
                      <a:pt x="4288929" y="1043157"/>
                      <a:pt x="4189190" y="1051935"/>
                      <a:pt x="4106236" y="1099622"/>
                    </a:cubicBezTo>
                    <a:cubicBezTo>
                      <a:pt x="4053160" y="1129687"/>
                      <a:pt x="4009764" y="1174261"/>
                      <a:pt x="3981146" y="1228125"/>
                    </a:cubicBezTo>
                    <a:cubicBezTo>
                      <a:pt x="3969067" y="1254680"/>
                      <a:pt x="3949235" y="1276950"/>
                      <a:pt x="3924250" y="1292012"/>
                    </a:cubicBezTo>
                    <a:cubicBezTo>
                      <a:pt x="3844677" y="1332652"/>
                      <a:pt x="3644647" y="1420434"/>
                      <a:pt x="3532155" y="1468145"/>
                    </a:cubicBezTo>
                    <a:cubicBezTo>
                      <a:pt x="3492482" y="1423815"/>
                      <a:pt x="3450111" y="1381989"/>
                      <a:pt x="3405277" y="1342893"/>
                    </a:cubicBezTo>
                    <a:cubicBezTo>
                      <a:pt x="3474771" y="1170092"/>
                      <a:pt x="3547761" y="1022487"/>
                      <a:pt x="3587669" y="945596"/>
                    </a:cubicBezTo>
                    <a:cubicBezTo>
                      <a:pt x="3599983" y="924675"/>
                      <a:pt x="3618669" y="908240"/>
                      <a:pt x="3640989" y="898698"/>
                    </a:cubicBezTo>
                    <a:cubicBezTo>
                      <a:pt x="3764916" y="836088"/>
                      <a:pt x="3835411" y="701693"/>
                      <a:pt x="3816472" y="564145"/>
                    </a:cubicBezTo>
                    <a:cubicBezTo>
                      <a:pt x="3797526" y="426598"/>
                      <a:pt x="3693325" y="316261"/>
                      <a:pt x="3557084" y="289487"/>
                    </a:cubicBezTo>
                    <a:cubicBezTo>
                      <a:pt x="3420842" y="262712"/>
                      <a:pt x="3282634" y="325412"/>
                      <a:pt x="3213050" y="445562"/>
                    </a:cubicBezTo>
                    <a:cubicBezTo>
                      <a:pt x="3182675" y="497634"/>
                      <a:pt x="3167606" y="557217"/>
                      <a:pt x="3169565" y="617469"/>
                    </a:cubicBezTo>
                    <a:cubicBezTo>
                      <a:pt x="3172418" y="646976"/>
                      <a:pt x="3166240" y="676653"/>
                      <a:pt x="3151846" y="702569"/>
                    </a:cubicBezTo>
                    <a:cubicBezTo>
                      <a:pt x="3094950" y="790351"/>
                      <a:pt x="3007411" y="918774"/>
                      <a:pt x="2902723" y="1052561"/>
                    </a:cubicBezTo>
                    <a:cubicBezTo>
                      <a:pt x="2846079" y="1033224"/>
                      <a:pt x="2788289" y="1017456"/>
                      <a:pt x="2729678" y="1005337"/>
                    </a:cubicBezTo>
                    <a:cubicBezTo>
                      <a:pt x="2718380" y="905363"/>
                      <a:pt x="2691557" y="662904"/>
                      <a:pt x="2687331" y="570245"/>
                    </a:cubicBezTo>
                    <a:cubicBezTo>
                      <a:pt x="2687501" y="546632"/>
                      <a:pt x="2695125" y="523676"/>
                      <a:pt x="2709114" y="504652"/>
                    </a:cubicBezTo>
                    <a:cubicBezTo>
                      <a:pt x="2785907" y="388690"/>
                      <a:pt x="2780437" y="236721"/>
                      <a:pt x="2695491" y="126585"/>
                    </a:cubicBezTo>
                    <a:cubicBezTo>
                      <a:pt x="2610553" y="16450"/>
                      <a:pt x="2464957" y="-27455"/>
                      <a:pt x="2333291" y="17358"/>
                    </a:cubicBezTo>
                    <a:cubicBezTo>
                      <a:pt x="2201626" y="62171"/>
                      <a:pt x="2113047" y="185775"/>
                      <a:pt x="2112925" y="324861"/>
                    </a:cubicBezTo>
                    <a:cubicBezTo>
                      <a:pt x="2112730" y="386031"/>
                      <a:pt x="2130018" y="445984"/>
                      <a:pt x="2162750" y="497662"/>
                    </a:cubicBezTo>
                    <a:cubicBezTo>
                      <a:pt x="2179453" y="521063"/>
                      <a:pt x="2188507" y="549055"/>
                      <a:pt x="2188678" y="577804"/>
                    </a:cubicBezTo>
                    <a:cubicBezTo>
                      <a:pt x="2184045" y="666724"/>
                      <a:pt x="2160149" y="883905"/>
                      <a:pt x="2145193" y="1005093"/>
                    </a:cubicBezTo>
                    <a:cubicBezTo>
                      <a:pt x="2086842" y="1017212"/>
                      <a:pt x="2029312" y="1033013"/>
                      <a:pt x="1972961" y="1052398"/>
                    </a:cubicBezTo>
                    <a:cubicBezTo>
                      <a:pt x="1857950" y="906094"/>
                      <a:pt x="1766916" y="768893"/>
                      <a:pt x="1720261" y="695985"/>
                    </a:cubicBezTo>
                    <a:cubicBezTo>
                      <a:pt x="1708419" y="674896"/>
                      <a:pt x="1703607" y="650581"/>
                      <a:pt x="1706525" y="626572"/>
                    </a:cubicBezTo>
                    <a:cubicBezTo>
                      <a:pt x="1714255" y="487955"/>
                      <a:pt x="1633105" y="359725"/>
                      <a:pt x="1504528" y="307365"/>
                    </a:cubicBezTo>
                    <a:cubicBezTo>
                      <a:pt x="1375943" y="255005"/>
                      <a:pt x="1228306" y="290071"/>
                      <a:pt x="1136996" y="394654"/>
                    </a:cubicBezTo>
                    <a:cubicBezTo>
                      <a:pt x="1045686" y="499237"/>
                      <a:pt x="1030869" y="650260"/>
                      <a:pt x="1100095" y="770600"/>
                    </a:cubicBezTo>
                    <a:cubicBezTo>
                      <a:pt x="1130038" y="823067"/>
                      <a:pt x="1174222" y="865991"/>
                      <a:pt x="1227542" y="894390"/>
                    </a:cubicBezTo>
                    <a:cubicBezTo>
                      <a:pt x="1254616" y="906631"/>
                      <a:pt x="1277310" y="926845"/>
                      <a:pt x="1292566" y="952342"/>
                    </a:cubicBezTo>
                    <a:cubicBezTo>
                      <a:pt x="1340033" y="1045408"/>
                      <a:pt x="1407577" y="1185372"/>
                      <a:pt x="1471382" y="1343299"/>
                    </a:cubicBezTo>
                    <a:cubicBezTo>
                      <a:pt x="1426393" y="1382655"/>
                      <a:pt x="1383908" y="1424782"/>
                      <a:pt x="1344179" y="1469446"/>
                    </a:cubicBezTo>
                    <a:cubicBezTo>
                      <a:pt x="1252332" y="1429618"/>
                      <a:pt x="1029788" y="1332245"/>
                      <a:pt x="946719" y="1288842"/>
                    </a:cubicBezTo>
                    <a:cubicBezTo>
                      <a:pt x="925538" y="1276479"/>
                      <a:pt x="908916" y="1257606"/>
                      <a:pt x="899333" y="1235034"/>
                    </a:cubicBezTo>
                    <a:cubicBezTo>
                      <a:pt x="836650" y="1110936"/>
                      <a:pt x="702066" y="1040344"/>
                      <a:pt x="564334" y="1059323"/>
                    </a:cubicBezTo>
                    <a:cubicBezTo>
                      <a:pt x="426601" y="1078302"/>
                      <a:pt x="316126" y="1182657"/>
                      <a:pt x="289341" y="1319086"/>
                    </a:cubicBezTo>
                    <a:cubicBezTo>
                      <a:pt x="262556" y="1455514"/>
                      <a:pt x="325376" y="1593902"/>
                      <a:pt x="445709" y="1663542"/>
                    </a:cubicBezTo>
                    <a:cubicBezTo>
                      <a:pt x="499136" y="1694421"/>
                      <a:pt x="560279" y="1709368"/>
                      <a:pt x="621925" y="1706621"/>
                    </a:cubicBezTo>
                    <a:cubicBezTo>
                      <a:pt x="649726" y="1704004"/>
                      <a:pt x="677653" y="1710108"/>
                      <a:pt x="701823" y="1724096"/>
                    </a:cubicBezTo>
                    <a:cubicBezTo>
                      <a:pt x="822215" y="1801288"/>
                      <a:pt x="938616" y="1884510"/>
                      <a:pt x="1050595" y="1973463"/>
                    </a:cubicBezTo>
                    <a:cubicBezTo>
                      <a:pt x="1031690" y="2030749"/>
                      <a:pt x="1016433" y="2089165"/>
                      <a:pt x="1004916" y="2148378"/>
                    </a:cubicBezTo>
                    <a:cubicBezTo>
                      <a:pt x="820735" y="2174469"/>
                      <a:pt x="656875" y="2184954"/>
                      <a:pt x="570556" y="2189018"/>
                    </a:cubicBezTo>
                    <a:cubicBezTo>
                      <a:pt x="546324" y="2188774"/>
                      <a:pt x="522804" y="2180800"/>
                      <a:pt x="503418" y="2166259"/>
                    </a:cubicBezTo>
                    <a:cubicBezTo>
                      <a:pt x="387269" y="2090100"/>
                      <a:pt x="235565" y="2096131"/>
                      <a:pt x="125831" y="2181280"/>
                    </a:cubicBezTo>
                    <a:cubicBezTo>
                      <a:pt x="16098" y="2266421"/>
                      <a:pt x="-27428" y="2411871"/>
                      <a:pt x="17496" y="2543301"/>
                    </a:cubicBezTo>
                    <a:cubicBezTo>
                      <a:pt x="62420" y="2674723"/>
                      <a:pt x="185872" y="2763098"/>
                      <a:pt x="324765" y="2763261"/>
                    </a:cubicBezTo>
                    <a:close/>
                    <a:moveTo>
                      <a:pt x="1587856" y="4084874"/>
                    </a:moveTo>
                    <a:cubicBezTo>
                      <a:pt x="1555035" y="4138486"/>
                      <a:pt x="1539698" y="4200974"/>
                      <a:pt x="1543965" y="4263690"/>
                    </a:cubicBezTo>
                    <a:cubicBezTo>
                      <a:pt x="1544948" y="4293755"/>
                      <a:pt x="1537398" y="4323488"/>
                      <a:pt x="1522182" y="4349440"/>
                    </a:cubicBezTo>
                    <a:cubicBezTo>
                      <a:pt x="1487231" y="4409303"/>
                      <a:pt x="1418168" y="4440417"/>
                      <a:pt x="1350169" y="4426932"/>
                    </a:cubicBezTo>
                    <a:cubicBezTo>
                      <a:pt x="1282170" y="4413448"/>
                      <a:pt x="1230208" y="4358324"/>
                      <a:pt x="1220755" y="4289651"/>
                    </a:cubicBezTo>
                    <a:cubicBezTo>
                      <a:pt x="1211302" y="4220977"/>
                      <a:pt x="1246431" y="4153864"/>
                      <a:pt x="1308253" y="4122506"/>
                    </a:cubicBezTo>
                    <a:cubicBezTo>
                      <a:pt x="1361434" y="4097748"/>
                      <a:pt x="1405131" y="4056385"/>
                      <a:pt x="1432774" y="4004650"/>
                    </a:cubicBezTo>
                    <a:cubicBezTo>
                      <a:pt x="1478047" y="3917437"/>
                      <a:pt x="1540876" y="3788689"/>
                      <a:pt x="1603462" y="3638890"/>
                    </a:cubicBezTo>
                    <a:cubicBezTo>
                      <a:pt x="1670713" y="3685626"/>
                      <a:pt x="1741752" y="3726656"/>
                      <a:pt x="1815846" y="3761542"/>
                    </a:cubicBezTo>
                    <a:cubicBezTo>
                      <a:pt x="1720668" y="3885738"/>
                      <a:pt x="1641501" y="4002700"/>
                      <a:pt x="1587856" y="4084874"/>
                    </a:cubicBezTo>
                    <a:close/>
                    <a:moveTo>
                      <a:pt x="3439008" y="3997823"/>
                    </a:moveTo>
                    <a:cubicBezTo>
                      <a:pt x="3469090" y="4053061"/>
                      <a:pt x="3515582" y="4097594"/>
                      <a:pt x="3572063" y="4125270"/>
                    </a:cubicBezTo>
                    <a:cubicBezTo>
                      <a:pt x="3598561" y="4139396"/>
                      <a:pt x="3620490" y="4160765"/>
                      <a:pt x="3635299" y="4186880"/>
                    </a:cubicBezTo>
                    <a:cubicBezTo>
                      <a:pt x="3669949" y="4247060"/>
                      <a:pt x="3662553" y="4322601"/>
                      <a:pt x="3616881" y="4374913"/>
                    </a:cubicBezTo>
                    <a:cubicBezTo>
                      <a:pt x="3571210" y="4427225"/>
                      <a:pt x="3497351" y="4444749"/>
                      <a:pt x="3433050" y="4418528"/>
                    </a:cubicBezTo>
                    <a:cubicBezTo>
                      <a:pt x="3368750" y="4392307"/>
                      <a:pt x="3328199" y="4328145"/>
                      <a:pt x="3332125" y="4258813"/>
                    </a:cubicBezTo>
                    <a:cubicBezTo>
                      <a:pt x="3337229" y="4200397"/>
                      <a:pt x="3323257" y="4141908"/>
                      <a:pt x="3292298" y="4092107"/>
                    </a:cubicBezTo>
                    <a:cubicBezTo>
                      <a:pt x="3248650" y="4023832"/>
                      <a:pt x="3165907" y="3899312"/>
                      <a:pt x="3060812" y="3762029"/>
                    </a:cubicBezTo>
                    <a:cubicBezTo>
                      <a:pt x="3134818" y="3726941"/>
                      <a:pt x="3205726" y="3685667"/>
                      <a:pt x="3272791" y="3638646"/>
                    </a:cubicBezTo>
                    <a:cubicBezTo>
                      <a:pt x="3333100" y="3783487"/>
                      <a:pt x="3394629" y="3910691"/>
                      <a:pt x="3439008" y="3997823"/>
                    </a:cubicBezTo>
                    <a:close/>
                    <a:moveTo>
                      <a:pt x="4289278" y="2351090"/>
                    </a:moveTo>
                    <a:cubicBezTo>
                      <a:pt x="4352132" y="2352789"/>
                      <a:pt x="4413937" y="2334801"/>
                      <a:pt x="4466062" y="2299640"/>
                    </a:cubicBezTo>
                    <a:cubicBezTo>
                      <a:pt x="4534841" y="2259300"/>
                      <a:pt x="4622543" y="2273224"/>
                      <a:pt x="4675440" y="2332883"/>
                    </a:cubicBezTo>
                    <a:cubicBezTo>
                      <a:pt x="4728914" y="2394534"/>
                      <a:pt x="4728385" y="2486283"/>
                      <a:pt x="4674204" y="2547316"/>
                    </a:cubicBezTo>
                    <a:cubicBezTo>
                      <a:pt x="4620023" y="2608349"/>
                      <a:pt x="4528989" y="2619753"/>
                      <a:pt x="4461429" y="2573960"/>
                    </a:cubicBezTo>
                    <a:cubicBezTo>
                      <a:pt x="4413311" y="2540537"/>
                      <a:pt x="4355725" y="2523436"/>
                      <a:pt x="4297163" y="2525192"/>
                    </a:cubicBezTo>
                    <a:cubicBezTo>
                      <a:pt x="4216289" y="2528849"/>
                      <a:pt x="4067221" y="2538278"/>
                      <a:pt x="3895802" y="2560630"/>
                    </a:cubicBezTo>
                    <a:cubicBezTo>
                      <a:pt x="3899134" y="2519990"/>
                      <a:pt x="3901004" y="2479350"/>
                      <a:pt x="3901004" y="2438141"/>
                    </a:cubicBezTo>
                    <a:cubicBezTo>
                      <a:pt x="3901004" y="2396932"/>
                      <a:pt x="3899216" y="2356129"/>
                      <a:pt x="3895802" y="2315571"/>
                    </a:cubicBezTo>
                    <a:cubicBezTo>
                      <a:pt x="4050884" y="2335728"/>
                      <a:pt x="4191661" y="2345969"/>
                      <a:pt x="4289278" y="2351090"/>
                    </a:cubicBezTo>
                    <a:close/>
                    <a:moveTo>
                      <a:pt x="3288234" y="791408"/>
                    </a:moveTo>
                    <a:cubicBezTo>
                      <a:pt x="3321055" y="737796"/>
                      <a:pt x="3336392" y="675307"/>
                      <a:pt x="3332125" y="612592"/>
                    </a:cubicBezTo>
                    <a:cubicBezTo>
                      <a:pt x="3331141" y="582525"/>
                      <a:pt x="3338692" y="552793"/>
                      <a:pt x="3353908" y="526842"/>
                    </a:cubicBezTo>
                    <a:cubicBezTo>
                      <a:pt x="3388859" y="466977"/>
                      <a:pt x="3457922" y="435862"/>
                      <a:pt x="3525921" y="449348"/>
                    </a:cubicBezTo>
                    <a:cubicBezTo>
                      <a:pt x="3593920" y="462835"/>
                      <a:pt x="3645882" y="517957"/>
                      <a:pt x="3655335" y="586629"/>
                    </a:cubicBezTo>
                    <a:cubicBezTo>
                      <a:pt x="3664788" y="655301"/>
                      <a:pt x="3629658" y="722414"/>
                      <a:pt x="3567837" y="753775"/>
                    </a:cubicBezTo>
                    <a:cubicBezTo>
                      <a:pt x="3514712" y="778583"/>
                      <a:pt x="3471057" y="819929"/>
                      <a:pt x="3443397" y="871631"/>
                    </a:cubicBezTo>
                    <a:cubicBezTo>
                      <a:pt x="3398124" y="958845"/>
                      <a:pt x="3335295" y="1087592"/>
                      <a:pt x="3273116" y="1237391"/>
                    </a:cubicBezTo>
                    <a:cubicBezTo>
                      <a:pt x="3205865" y="1190655"/>
                      <a:pt x="3134826" y="1149625"/>
                      <a:pt x="3060731" y="1114740"/>
                    </a:cubicBezTo>
                    <a:cubicBezTo>
                      <a:pt x="3155422" y="990544"/>
                      <a:pt x="3234589" y="873582"/>
                      <a:pt x="3288234" y="791408"/>
                    </a:cubicBezTo>
                    <a:close/>
                    <a:moveTo>
                      <a:pt x="1437082" y="878459"/>
                    </a:moveTo>
                    <a:cubicBezTo>
                      <a:pt x="1407024" y="823253"/>
                      <a:pt x="1360557" y="778745"/>
                      <a:pt x="1304108" y="751093"/>
                    </a:cubicBezTo>
                    <a:cubicBezTo>
                      <a:pt x="1277602" y="736918"/>
                      <a:pt x="1255648" y="715530"/>
                      <a:pt x="1240791" y="689402"/>
                    </a:cubicBezTo>
                    <a:cubicBezTo>
                      <a:pt x="1206133" y="629171"/>
                      <a:pt x="1213594" y="553572"/>
                      <a:pt x="1259355" y="501277"/>
                    </a:cubicBezTo>
                    <a:cubicBezTo>
                      <a:pt x="1305115" y="448983"/>
                      <a:pt x="1379056" y="431558"/>
                      <a:pt x="1443356" y="457917"/>
                    </a:cubicBezTo>
                    <a:cubicBezTo>
                      <a:pt x="1507649" y="484276"/>
                      <a:pt x="1548078" y="548589"/>
                      <a:pt x="1543965" y="617956"/>
                    </a:cubicBezTo>
                    <a:cubicBezTo>
                      <a:pt x="1538877" y="676343"/>
                      <a:pt x="1552849" y="734807"/>
                      <a:pt x="1583792" y="784580"/>
                    </a:cubicBezTo>
                    <a:cubicBezTo>
                      <a:pt x="1636624" y="867161"/>
                      <a:pt x="1716604" y="985911"/>
                      <a:pt x="1815440" y="1114821"/>
                    </a:cubicBezTo>
                    <a:cubicBezTo>
                      <a:pt x="1741386" y="1149804"/>
                      <a:pt x="1670396" y="1190940"/>
                      <a:pt x="1603218" y="1237798"/>
                    </a:cubicBezTo>
                    <a:cubicBezTo>
                      <a:pt x="1543071" y="1092876"/>
                      <a:pt x="1481542" y="965591"/>
                      <a:pt x="1437082" y="878459"/>
                    </a:cubicBezTo>
                    <a:close/>
                    <a:moveTo>
                      <a:pt x="790093" y="1587464"/>
                    </a:moveTo>
                    <a:cubicBezTo>
                      <a:pt x="737657" y="1554668"/>
                      <a:pt x="676123" y="1539460"/>
                      <a:pt x="614447" y="1544061"/>
                    </a:cubicBezTo>
                    <a:cubicBezTo>
                      <a:pt x="583745" y="1545621"/>
                      <a:pt x="553258" y="1538168"/>
                      <a:pt x="526746" y="1522603"/>
                    </a:cubicBezTo>
                    <a:cubicBezTo>
                      <a:pt x="467023" y="1487604"/>
                      <a:pt x="436018" y="1418621"/>
                      <a:pt x="449491" y="1350720"/>
                    </a:cubicBezTo>
                    <a:cubicBezTo>
                      <a:pt x="462962" y="1282819"/>
                      <a:pt x="517955" y="1230897"/>
                      <a:pt x="586516" y="1221347"/>
                    </a:cubicBezTo>
                    <a:cubicBezTo>
                      <a:pt x="655077" y="1211796"/>
                      <a:pt x="722166" y="1246714"/>
                      <a:pt x="753679" y="1308349"/>
                    </a:cubicBezTo>
                    <a:cubicBezTo>
                      <a:pt x="778423" y="1361750"/>
                      <a:pt x="819841" y="1405682"/>
                      <a:pt x="871698" y="1433520"/>
                    </a:cubicBezTo>
                    <a:cubicBezTo>
                      <a:pt x="955579" y="1477249"/>
                      <a:pt x="1162843" y="1568363"/>
                      <a:pt x="1278911" y="1618757"/>
                    </a:cubicBezTo>
                    <a:cubicBezTo>
                      <a:pt x="1343764" y="1646514"/>
                      <a:pt x="1419111" y="1629275"/>
                      <a:pt x="1465448" y="1576085"/>
                    </a:cubicBezTo>
                    <a:cubicBezTo>
                      <a:pt x="1651856" y="1365415"/>
                      <a:pt x="1901694" y="1221046"/>
                      <a:pt x="2177299" y="1164727"/>
                    </a:cubicBezTo>
                    <a:cubicBezTo>
                      <a:pt x="2246923" y="1151300"/>
                      <a:pt x="2299812" y="1094298"/>
                      <a:pt x="2307997" y="1023869"/>
                    </a:cubicBezTo>
                    <a:cubicBezTo>
                      <a:pt x="2322058" y="900486"/>
                      <a:pt x="2346361" y="679567"/>
                      <a:pt x="2351157" y="586257"/>
                    </a:cubicBezTo>
                    <a:cubicBezTo>
                      <a:pt x="2352961" y="523746"/>
                      <a:pt x="2335014" y="462256"/>
                      <a:pt x="2299869" y="410530"/>
                    </a:cubicBezTo>
                    <a:cubicBezTo>
                      <a:pt x="2283743" y="384882"/>
                      <a:pt x="2275282" y="355158"/>
                      <a:pt x="2275485" y="324861"/>
                    </a:cubicBezTo>
                    <a:cubicBezTo>
                      <a:pt x="2275745" y="255349"/>
                      <a:pt x="2320173" y="193694"/>
                      <a:pt x="2386034" y="171454"/>
                    </a:cubicBezTo>
                    <a:cubicBezTo>
                      <a:pt x="2451887" y="149213"/>
                      <a:pt x="2524600" y="171308"/>
                      <a:pt x="2566955" y="226431"/>
                    </a:cubicBezTo>
                    <a:cubicBezTo>
                      <a:pt x="2609302" y="281552"/>
                      <a:pt x="2611919" y="357503"/>
                      <a:pt x="2573457" y="415407"/>
                    </a:cubicBezTo>
                    <a:cubicBezTo>
                      <a:pt x="2540165" y="462948"/>
                      <a:pt x="2523064" y="519948"/>
                      <a:pt x="2524689" y="577967"/>
                    </a:cubicBezTo>
                    <a:cubicBezTo>
                      <a:pt x="2528997" y="672008"/>
                      <a:pt x="2553625" y="897803"/>
                      <a:pt x="2567930" y="1024031"/>
                    </a:cubicBezTo>
                    <a:cubicBezTo>
                      <a:pt x="2576205" y="1094347"/>
                      <a:pt x="2629037" y="1151218"/>
                      <a:pt x="2698547" y="1164646"/>
                    </a:cubicBezTo>
                    <a:cubicBezTo>
                      <a:pt x="2974078" y="1220892"/>
                      <a:pt x="3223836" y="1365212"/>
                      <a:pt x="3410154" y="1575841"/>
                    </a:cubicBezTo>
                    <a:cubicBezTo>
                      <a:pt x="3456662" y="1629039"/>
                      <a:pt x="3532155" y="1646213"/>
                      <a:pt x="3597098" y="1618351"/>
                    </a:cubicBezTo>
                    <a:cubicBezTo>
                      <a:pt x="3710890" y="1568770"/>
                      <a:pt x="3914090" y="1479199"/>
                      <a:pt x="3998133" y="1436609"/>
                    </a:cubicBezTo>
                    <a:cubicBezTo>
                      <a:pt x="4052623" y="1406673"/>
                      <a:pt x="4096563" y="1360669"/>
                      <a:pt x="4123955" y="1304854"/>
                    </a:cubicBezTo>
                    <a:cubicBezTo>
                      <a:pt x="4138309" y="1277966"/>
                      <a:pt x="4160011" y="1255728"/>
                      <a:pt x="4186540" y="1240724"/>
                    </a:cubicBezTo>
                    <a:cubicBezTo>
                      <a:pt x="4258888" y="1198613"/>
                      <a:pt x="4351392" y="1218331"/>
                      <a:pt x="4400274" y="1286289"/>
                    </a:cubicBezTo>
                    <a:cubicBezTo>
                      <a:pt x="4449164" y="1354248"/>
                      <a:pt x="4438443" y="1448215"/>
                      <a:pt x="4375517" y="1503421"/>
                    </a:cubicBezTo>
                    <a:cubicBezTo>
                      <a:pt x="4343167" y="1531495"/>
                      <a:pt x="4301259" y="1546044"/>
                      <a:pt x="4258473" y="1544061"/>
                    </a:cubicBezTo>
                    <a:cubicBezTo>
                      <a:pt x="4199854" y="1538891"/>
                      <a:pt x="4141137" y="1552774"/>
                      <a:pt x="4091036" y="1583644"/>
                    </a:cubicBezTo>
                    <a:cubicBezTo>
                      <a:pt x="4003742" y="1639809"/>
                      <a:pt x="3869223" y="1730598"/>
                      <a:pt x="3724139" y="1844309"/>
                    </a:cubicBezTo>
                    <a:cubicBezTo>
                      <a:pt x="3670079" y="1887371"/>
                      <a:pt x="3648987" y="1959800"/>
                      <a:pt x="3671469" y="2025157"/>
                    </a:cubicBezTo>
                    <a:cubicBezTo>
                      <a:pt x="3760877" y="2293113"/>
                      <a:pt x="3760877" y="2582844"/>
                      <a:pt x="3671469" y="2850799"/>
                    </a:cubicBezTo>
                    <a:cubicBezTo>
                      <a:pt x="3649125" y="2916083"/>
                      <a:pt x="3670201" y="2988366"/>
                      <a:pt x="3724139" y="3031404"/>
                    </a:cubicBezTo>
                    <a:cubicBezTo>
                      <a:pt x="3835573" y="3118861"/>
                      <a:pt x="3957412" y="3205343"/>
                      <a:pt x="4086160" y="3288574"/>
                    </a:cubicBezTo>
                    <a:cubicBezTo>
                      <a:pt x="4138593" y="3321248"/>
                      <a:pt x="4200009" y="3336529"/>
                      <a:pt x="4261643" y="3332221"/>
                    </a:cubicBezTo>
                    <a:cubicBezTo>
                      <a:pt x="4292359" y="3330538"/>
                      <a:pt x="4322879" y="3338008"/>
                      <a:pt x="4349344" y="3353679"/>
                    </a:cubicBezTo>
                    <a:cubicBezTo>
                      <a:pt x="4409069" y="3388678"/>
                      <a:pt x="4440069" y="3457660"/>
                      <a:pt x="4426601" y="3525562"/>
                    </a:cubicBezTo>
                    <a:cubicBezTo>
                      <a:pt x="4413125" y="3593463"/>
                      <a:pt x="4358139" y="3645385"/>
                      <a:pt x="4289571" y="3654935"/>
                    </a:cubicBezTo>
                    <a:cubicBezTo>
                      <a:pt x="4221011" y="3664485"/>
                      <a:pt x="4153923" y="3629567"/>
                      <a:pt x="4122410" y="3567933"/>
                    </a:cubicBezTo>
                    <a:cubicBezTo>
                      <a:pt x="4097685" y="3514532"/>
                      <a:pt x="4056265" y="3470633"/>
                      <a:pt x="4004392" y="3442843"/>
                    </a:cubicBezTo>
                    <a:cubicBezTo>
                      <a:pt x="3921405" y="3399521"/>
                      <a:pt x="3713735" y="3308162"/>
                      <a:pt x="3597260" y="3257606"/>
                    </a:cubicBezTo>
                    <a:cubicBezTo>
                      <a:pt x="3532301" y="3229653"/>
                      <a:pt x="3456711" y="3246901"/>
                      <a:pt x="3410316" y="3300278"/>
                    </a:cubicBezTo>
                    <a:cubicBezTo>
                      <a:pt x="3211392" y="3525716"/>
                      <a:pt x="2940030" y="3674678"/>
                      <a:pt x="2643033" y="3721471"/>
                    </a:cubicBezTo>
                    <a:cubicBezTo>
                      <a:pt x="2607506" y="3727282"/>
                      <a:pt x="2579935" y="3755616"/>
                      <a:pt x="2575083" y="3791290"/>
                    </a:cubicBezTo>
                    <a:cubicBezTo>
                      <a:pt x="2544766" y="3987175"/>
                      <a:pt x="2531029" y="4170543"/>
                      <a:pt x="2524852" y="4290025"/>
                    </a:cubicBezTo>
                    <a:cubicBezTo>
                      <a:pt x="2522926" y="4352415"/>
                      <a:pt x="2540791" y="4413814"/>
                      <a:pt x="2575896" y="4465427"/>
                    </a:cubicBezTo>
                    <a:cubicBezTo>
                      <a:pt x="2592201" y="4491128"/>
                      <a:pt x="2600784" y="4520982"/>
                      <a:pt x="2600605" y="4551421"/>
                    </a:cubicBezTo>
                    <a:cubicBezTo>
                      <a:pt x="2600824" y="4599197"/>
                      <a:pt x="2580017" y="4644649"/>
                      <a:pt x="2543709" y="4675698"/>
                    </a:cubicBezTo>
                    <a:cubicBezTo>
                      <a:pt x="2481709" y="4727652"/>
                      <a:pt x="2390984" y="4726270"/>
                      <a:pt x="2330601" y="4672455"/>
                    </a:cubicBezTo>
                    <a:cubicBezTo>
                      <a:pt x="2270210" y="4618631"/>
                      <a:pt x="2258449" y="4528663"/>
                      <a:pt x="2302958" y="4461119"/>
                    </a:cubicBezTo>
                    <a:cubicBezTo>
                      <a:pt x="2336234" y="4413326"/>
                      <a:pt x="2353327" y="4356121"/>
                      <a:pt x="2351726" y="4297909"/>
                    </a:cubicBezTo>
                    <a:cubicBezTo>
                      <a:pt x="2347337" y="4203217"/>
                      <a:pt x="2322790" y="3978072"/>
                      <a:pt x="2308485" y="3852331"/>
                    </a:cubicBezTo>
                    <a:cubicBezTo>
                      <a:pt x="2300153" y="3782106"/>
                      <a:pt x="2247378" y="3725315"/>
                      <a:pt x="2177949" y="3711880"/>
                    </a:cubicBezTo>
                    <a:cubicBezTo>
                      <a:pt x="1902385" y="3655626"/>
                      <a:pt x="1652587" y="3511273"/>
                      <a:pt x="1466261" y="3300603"/>
                    </a:cubicBezTo>
                    <a:cubicBezTo>
                      <a:pt x="1435155" y="3265238"/>
                      <a:pt x="1390378" y="3244902"/>
                      <a:pt x="1343285" y="3244764"/>
                    </a:cubicBezTo>
                    <a:cubicBezTo>
                      <a:pt x="1321225" y="3244788"/>
                      <a:pt x="1299401" y="3249323"/>
                      <a:pt x="1279155" y="3258094"/>
                    </a:cubicBezTo>
                    <a:cubicBezTo>
                      <a:pt x="1165363" y="3307674"/>
                      <a:pt x="962163" y="3397245"/>
                      <a:pt x="878119" y="3439836"/>
                    </a:cubicBezTo>
                    <a:cubicBezTo>
                      <a:pt x="823629" y="3469771"/>
                      <a:pt x="779691" y="3515776"/>
                      <a:pt x="752298" y="3571590"/>
                    </a:cubicBezTo>
                    <a:cubicBezTo>
                      <a:pt x="737968" y="3598494"/>
                      <a:pt x="716255" y="3620741"/>
                      <a:pt x="689712" y="3635720"/>
                    </a:cubicBezTo>
                    <a:cubicBezTo>
                      <a:pt x="617283" y="3678620"/>
                      <a:pt x="524083" y="3659129"/>
                      <a:pt x="474915" y="3590797"/>
                    </a:cubicBezTo>
                    <a:cubicBezTo>
                      <a:pt x="425748" y="3522465"/>
                      <a:pt x="436881" y="3427904"/>
                      <a:pt x="500573" y="3372861"/>
                    </a:cubicBezTo>
                    <a:cubicBezTo>
                      <a:pt x="532822" y="3344779"/>
                      <a:pt x="574659" y="3330221"/>
                      <a:pt x="617373" y="3332221"/>
                    </a:cubicBezTo>
                    <a:cubicBezTo>
                      <a:pt x="675963" y="3337220"/>
                      <a:pt x="734613" y="3323321"/>
                      <a:pt x="784728" y="3292556"/>
                    </a:cubicBezTo>
                    <a:cubicBezTo>
                      <a:pt x="871942" y="3236473"/>
                      <a:pt x="1006379" y="3145683"/>
                      <a:pt x="1151708" y="3031810"/>
                    </a:cubicBezTo>
                    <a:cubicBezTo>
                      <a:pt x="1205734" y="2988764"/>
                      <a:pt x="1226827" y="2916376"/>
                      <a:pt x="1204377" y="2851043"/>
                    </a:cubicBezTo>
                    <a:cubicBezTo>
                      <a:pt x="1115026" y="2583169"/>
                      <a:pt x="1115026" y="2293519"/>
                      <a:pt x="1204377" y="2025645"/>
                    </a:cubicBezTo>
                    <a:cubicBezTo>
                      <a:pt x="1226892" y="1960279"/>
                      <a:pt x="1205832" y="1887826"/>
                      <a:pt x="1151789" y="1844715"/>
                    </a:cubicBezTo>
                    <a:cubicBezTo>
                      <a:pt x="1041004" y="1757421"/>
                      <a:pt x="919165" y="1670939"/>
                      <a:pt x="790093" y="1587464"/>
                    </a:cubicBezTo>
                    <a:close/>
                    <a:moveTo>
                      <a:pt x="164237" y="2409937"/>
                    </a:moveTo>
                    <a:cubicBezTo>
                      <a:pt x="174084" y="2356113"/>
                      <a:pt x="210201" y="2310775"/>
                      <a:pt x="260464" y="2289147"/>
                    </a:cubicBezTo>
                    <a:cubicBezTo>
                      <a:pt x="310729" y="2267518"/>
                      <a:pt x="368480" y="2272468"/>
                      <a:pt x="414335" y="2302322"/>
                    </a:cubicBezTo>
                    <a:cubicBezTo>
                      <a:pt x="462400" y="2335866"/>
                      <a:pt x="520020" y="2352968"/>
                      <a:pt x="578602" y="2351090"/>
                    </a:cubicBezTo>
                    <a:cubicBezTo>
                      <a:pt x="676138" y="2346701"/>
                      <a:pt x="819110" y="2336785"/>
                      <a:pt x="979882" y="2315733"/>
                    </a:cubicBezTo>
                    <a:cubicBezTo>
                      <a:pt x="976549" y="2356373"/>
                      <a:pt x="974761" y="2397013"/>
                      <a:pt x="974761" y="2438141"/>
                    </a:cubicBezTo>
                    <a:cubicBezTo>
                      <a:pt x="974761" y="2479269"/>
                      <a:pt x="976630" y="2520152"/>
                      <a:pt x="979963" y="2560711"/>
                    </a:cubicBezTo>
                    <a:cubicBezTo>
                      <a:pt x="824881" y="2540554"/>
                      <a:pt x="684104" y="2530312"/>
                      <a:pt x="586486" y="2525192"/>
                    </a:cubicBezTo>
                    <a:cubicBezTo>
                      <a:pt x="523666" y="2523721"/>
                      <a:pt x="461925" y="2541692"/>
                      <a:pt x="409702" y="2576642"/>
                    </a:cubicBezTo>
                    <a:cubicBezTo>
                      <a:pt x="341107" y="2616965"/>
                      <a:pt x="253581" y="2603212"/>
                      <a:pt x="200650" y="2543805"/>
                    </a:cubicBezTo>
                    <a:cubicBezTo>
                      <a:pt x="169178" y="2506839"/>
                      <a:pt x="155934" y="2457713"/>
                      <a:pt x="164562" y="2409937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87F5DC4-9560-4BA4-8768-3BC34BADAFF8}"/>
              </a:ext>
            </a:extLst>
          </p:cNvPr>
          <p:cNvGrpSpPr/>
          <p:nvPr/>
        </p:nvGrpSpPr>
        <p:grpSpPr>
          <a:xfrm>
            <a:off x="6821306" y="4655311"/>
            <a:ext cx="720097" cy="718528"/>
            <a:chOff x="3599379" y="3657321"/>
            <a:chExt cx="1498648" cy="149538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D5B3D55-164A-48F2-9C1F-AFA26C8C55F8}"/>
                </a:ext>
              </a:extLst>
            </p:cNvPr>
            <p:cNvSpPr/>
            <p:nvPr/>
          </p:nvSpPr>
          <p:spPr>
            <a:xfrm>
              <a:off x="3599379" y="3657321"/>
              <a:ext cx="1498648" cy="1495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Graphic 15" descr="Heart with pulse">
              <a:extLst>
                <a:ext uri="{FF2B5EF4-FFF2-40B4-BE49-F238E27FC236}">
                  <a16:creationId xmlns:a16="http://schemas.microsoft.com/office/drawing/2014/main" id="{B7BF2DE1-D06F-4600-B51F-36A6BB1DADAB}"/>
                </a:ext>
              </a:extLst>
            </p:cNvPr>
            <p:cNvSpPr/>
            <p:nvPr/>
          </p:nvSpPr>
          <p:spPr>
            <a:xfrm>
              <a:off x="4029615" y="4134068"/>
              <a:ext cx="638175" cy="609600"/>
            </a:xfrm>
            <a:custGeom>
              <a:avLst/>
              <a:gdLst>
                <a:gd name="connsiteX0" fmla="*/ 325917 w 638175"/>
                <a:gd name="connsiteY0" fmla="*/ 611677 h 609600"/>
                <a:gd name="connsiteX1" fmla="*/ 445265 w 638175"/>
                <a:gd name="connsiteY1" fmla="*/ 505854 h 609600"/>
                <a:gd name="connsiteX2" fmla="*/ 589378 w 638175"/>
                <a:gd name="connsiteY2" fmla="*/ 331928 h 609600"/>
                <a:gd name="connsiteX3" fmla="*/ 638813 w 638175"/>
                <a:gd name="connsiteY3" fmla="*/ 118187 h 609600"/>
                <a:gd name="connsiteX4" fmla="*/ 497557 w 638175"/>
                <a:gd name="connsiteY4" fmla="*/ 648 h 609600"/>
                <a:gd name="connsiteX5" fmla="*/ 323250 w 638175"/>
                <a:gd name="connsiteY5" fmla="*/ 127902 h 609600"/>
                <a:gd name="connsiteX6" fmla="*/ 169040 w 638175"/>
                <a:gd name="connsiteY6" fmla="*/ 267 h 609600"/>
                <a:gd name="connsiteX7" fmla="*/ 15878 w 638175"/>
                <a:gd name="connsiteY7" fmla="*/ 98565 h 609600"/>
                <a:gd name="connsiteX8" fmla="*/ 46167 w 638175"/>
                <a:gd name="connsiteY8" fmla="*/ 313640 h 609600"/>
                <a:gd name="connsiteX9" fmla="*/ 188471 w 638175"/>
                <a:gd name="connsiteY9" fmla="*/ 493091 h 609600"/>
                <a:gd name="connsiteX10" fmla="*/ 323250 w 638175"/>
                <a:gd name="connsiteY10" fmla="*/ 613773 h 609600"/>
                <a:gd name="connsiteX11" fmla="*/ 170850 w 638175"/>
                <a:gd name="connsiteY11" fmla="*/ 287827 h 609600"/>
                <a:gd name="connsiteX12" fmla="*/ 199425 w 638175"/>
                <a:gd name="connsiteY12" fmla="*/ 202102 h 609600"/>
                <a:gd name="connsiteX13" fmla="*/ 216379 w 638175"/>
                <a:gd name="connsiteY13" fmla="*/ 151143 h 609600"/>
                <a:gd name="connsiteX14" fmla="*/ 245811 w 638175"/>
                <a:gd name="connsiteY14" fmla="*/ 127807 h 609600"/>
                <a:gd name="connsiteX15" fmla="*/ 259432 w 638175"/>
                <a:gd name="connsiteY15" fmla="*/ 153906 h 609600"/>
                <a:gd name="connsiteX16" fmla="*/ 267338 w 638175"/>
                <a:gd name="connsiteY16" fmla="*/ 196101 h 609600"/>
                <a:gd name="connsiteX17" fmla="*/ 290198 w 638175"/>
                <a:gd name="connsiteY17" fmla="*/ 318021 h 609600"/>
                <a:gd name="connsiteX18" fmla="*/ 305343 w 638175"/>
                <a:gd name="connsiteY18" fmla="*/ 398984 h 609600"/>
                <a:gd name="connsiteX19" fmla="*/ 360588 w 638175"/>
                <a:gd name="connsiteY19" fmla="*/ 252870 h 609600"/>
                <a:gd name="connsiteX20" fmla="*/ 372780 w 638175"/>
                <a:gd name="connsiteY20" fmla="*/ 220676 h 609600"/>
                <a:gd name="connsiteX21" fmla="*/ 391830 w 638175"/>
                <a:gd name="connsiteY21" fmla="*/ 200578 h 609600"/>
                <a:gd name="connsiteX22" fmla="*/ 414785 w 638175"/>
                <a:gd name="connsiteY22" fmla="*/ 223438 h 609600"/>
                <a:gd name="connsiteX23" fmla="*/ 426501 w 638175"/>
                <a:gd name="connsiteY23" fmla="*/ 263634 h 609600"/>
                <a:gd name="connsiteX24" fmla="*/ 449742 w 638175"/>
                <a:gd name="connsiteY24" fmla="*/ 343548 h 609600"/>
                <a:gd name="connsiteX25" fmla="*/ 472697 w 638175"/>
                <a:gd name="connsiteY25" fmla="*/ 318307 h 609600"/>
                <a:gd name="connsiteX26" fmla="*/ 497367 w 638175"/>
                <a:gd name="connsiteY26" fmla="*/ 291828 h 609600"/>
                <a:gd name="connsiteX27" fmla="*/ 535467 w 638175"/>
                <a:gd name="connsiteY27" fmla="*/ 288208 h 609600"/>
                <a:gd name="connsiteX28" fmla="*/ 570900 w 638175"/>
                <a:gd name="connsiteY28" fmla="*/ 288208 h 609600"/>
                <a:gd name="connsiteX29" fmla="*/ 547563 w 638175"/>
                <a:gd name="connsiteY29" fmla="*/ 326308 h 609600"/>
                <a:gd name="connsiteX30" fmla="*/ 516607 w 638175"/>
                <a:gd name="connsiteY30" fmla="*/ 326308 h 609600"/>
                <a:gd name="connsiteX31" fmla="*/ 455361 w 638175"/>
                <a:gd name="connsiteY31" fmla="*/ 393745 h 609600"/>
                <a:gd name="connsiteX32" fmla="*/ 428527 w 638175"/>
                <a:gd name="connsiteY32" fmla="*/ 396129 h 609600"/>
                <a:gd name="connsiteX33" fmla="*/ 424500 w 638175"/>
                <a:gd name="connsiteY33" fmla="*/ 391459 h 609600"/>
                <a:gd name="connsiteX34" fmla="*/ 420024 w 638175"/>
                <a:gd name="connsiteY34" fmla="*/ 378505 h 609600"/>
                <a:gd name="connsiteX35" fmla="*/ 404117 w 638175"/>
                <a:gd name="connsiteY35" fmla="*/ 324117 h 609600"/>
                <a:gd name="connsiteX36" fmla="*/ 391163 w 638175"/>
                <a:gd name="connsiteY36" fmla="*/ 279540 h 609600"/>
                <a:gd name="connsiteX37" fmla="*/ 318487 w 638175"/>
                <a:gd name="connsiteY37" fmla="*/ 471660 h 609600"/>
                <a:gd name="connsiteX38" fmla="*/ 309819 w 638175"/>
                <a:gd name="connsiteY38" fmla="*/ 484804 h 609600"/>
                <a:gd name="connsiteX39" fmla="*/ 283331 w 638175"/>
                <a:gd name="connsiteY39" fmla="*/ 479888 h 609600"/>
                <a:gd name="connsiteX40" fmla="*/ 280292 w 638175"/>
                <a:gd name="connsiteY40" fmla="*/ 472517 h 609600"/>
                <a:gd name="connsiteX41" fmla="*/ 275244 w 638175"/>
                <a:gd name="connsiteY41" fmla="*/ 445847 h 609600"/>
                <a:gd name="connsiteX42" fmla="*/ 251145 w 638175"/>
                <a:gd name="connsiteY42" fmla="*/ 317259 h 609600"/>
                <a:gd name="connsiteX43" fmla="*/ 233143 w 638175"/>
                <a:gd name="connsiteY43" fmla="*/ 221152 h 609600"/>
                <a:gd name="connsiteX44" fmla="*/ 206283 w 638175"/>
                <a:gd name="connsiteY44" fmla="*/ 301829 h 609600"/>
                <a:gd name="connsiteX45" fmla="*/ 183518 w 638175"/>
                <a:gd name="connsiteY45" fmla="*/ 326308 h 609600"/>
                <a:gd name="connsiteX46" fmla="*/ 141513 w 638175"/>
                <a:gd name="connsiteY46" fmla="*/ 326308 h 609600"/>
                <a:gd name="connsiteX47" fmla="*/ 98650 w 638175"/>
                <a:gd name="connsiteY47" fmla="*/ 326308 h 609600"/>
                <a:gd name="connsiteX48" fmla="*/ 75314 w 638175"/>
                <a:gd name="connsiteY48" fmla="*/ 288208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38175" h="609600">
                  <a:moveTo>
                    <a:pt x="325917" y="611677"/>
                  </a:moveTo>
                  <a:cubicBezTo>
                    <a:pt x="367682" y="578705"/>
                    <a:pt x="407530" y="543373"/>
                    <a:pt x="445265" y="505854"/>
                  </a:cubicBezTo>
                  <a:cubicBezTo>
                    <a:pt x="499966" y="453739"/>
                    <a:pt x="548337" y="395362"/>
                    <a:pt x="589378" y="331928"/>
                  </a:cubicBezTo>
                  <a:cubicBezTo>
                    <a:pt x="627478" y="270587"/>
                    <a:pt x="663864" y="190958"/>
                    <a:pt x="638813" y="118187"/>
                  </a:cubicBezTo>
                  <a:cubicBezTo>
                    <a:pt x="618525" y="57989"/>
                    <a:pt x="562232" y="6840"/>
                    <a:pt x="497557" y="648"/>
                  </a:cubicBezTo>
                  <a:cubicBezTo>
                    <a:pt x="415833" y="-7448"/>
                    <a:pt x="356682" y="61704"/>
                    <a:pt x="323250" y="127902"/>
                  </a:cubicBezTo>
                  <a:cubicBezTo>
                    <a:pt x="292674" y="67323"/>
                    <a:pt x="242097" y="4839"/>
                    <a:pt x="169040" y="267"/>
                  </a:cubicBezTo>
                  <a:cubicBezTo>
                    <a:pt x="104175" y="-3733"/>
                    <a:pt x="43786" y="41892"/>
                    <a:pt x="15878" y="98565"/>
                  </a:cubicBezTo>
                  <a:cubicBezTo>
                    <a:pt x="-19079" y="169717"/>
                    <a:pt x="9401" y="249727"/>
                    <a:pt x="46167" y="313640"/>
                  </a:cubicBezTo>
                  <a:cubicBezTo>
                    <a:pt x="84267" y="380315"/>
                    <a:pt x="134940" y="438894"/>
                    <a:pt x="188471" y="493091"/>
                  </a:cubicBezTo>
                  <a:cubicBezTo>
                    <a:pt x="230670" y="536264"/>
                    <a:pt x="275695" y="576580"/>
                    <a:pt x="323250" y="613773"/>
                  </a:cubicBezTo>
                  <a:close/>
                  <a:moveTo>
                    <a:pt x="170850" y="287827"/>
                  </a:moveTo>
                  <a:lnTo>
                    <a:pt x="199425" y="202102"/>
                  </a:lnTo>
                  <a:lnTo>
                    <a:pt x="216379" y="151143"/>
                  </a:lnTo>
                  <a:cubicBezTo>
                    <a:pt x="220761" y="137904"/>
                    <a:pt x="227523" y="120187"/>
                    <a:pt x="245811" y="127807"/>
                  </a:cubicBezTo>
                  <a:cubicBezTo>
                    <a:pt x="256860" y="132474"/>
                    <a:pt x="257527" y="143904"/>
                    <a:pt x="259432" y="153906"/>
                  </a:cubicBezTo>
                  <a:lnTo>
                    <a:pt x="267338" y="196101"/>
                  </a:lnTo>
                  <a:lnTo>
                    <a:pt x="290198" y="318021"/>
                  </a:lnTo>
                  <a:lnTo>
                    <a:pt x="305343" y="398984"/>
                  </a:lnTo>
                  <a:lnTo>
                    <a:pt x="360588" y="252870"/>
                  </a:lnTo>
                  <a:lnTo>
                    <a:pt x="372780" y="220676"/>
                  </a:lnTo>
                  <a:cubicBezTo>
                    <a:pt x="376304" y="211151"/>
                    <a:pt x="379923" y="201626"/>
                    <a:pt x="391830" y="200578"/>
                  </a:cubicBezTo>
                  <a:cubicBezTo>
                    <a:pt x="406974" y="199054"/>
                    <a:pt x="411451" y="212008"/>
                    <a:pt x="414785" y="223438"/>
                  </a:cubicBezTo>
                  <a:lnTo>
                    <a:pt x="426501" y="263634"/>
                  </a:lnTo>
                  <a:lnTo>
                    <a:pt x="449742" y="343548"/>
                  </a:lnTo>
                  <a:lnTo>
                    <a:pt x="472697" y="318307"/>
                  </a:lnTo>
                  <a:cubicBezTo>
                    <a:pt x="480040" y="308699"/>
                    <a:pt x="488302" y="299831"/>
                    <a:pt x="497367" y="291828"/>
                  </a:cubicBezTo>
                  <a:cubicBezTo>
                    <a:pt x="506892" y="285160"/>
                    <a:pt x="524513" y="288208"/>
                    <a:pt x="535467" y="288208"/>
                  </a:cubicBezTo>
                  <a:lnTo>
                    <a:pt x="570900" y="288208"/>
                  </a:lnTo>
                  <a:cubicBezTo>
                    <a:pt x="563851" y="300876"/>
                    <a:pt x="556041" y="313640"/>
                    <a:pt x="547563" y="326308"/>
                  </a:cubicBezTo>
                  <a:lnTo>
                    <a:pt x="516607" y="326308"/>
                  </a:lnTo>
                  <a:cubicBezTo>
                    <a:pt x="496319" y="348692"/>
                    <a:pt x="476888" y="372504"/>
                    <a:pt x="455361" y="393745"/>
                  </a:cubicBezTo>
                  <a:cubicBezTo>
                    <a:pt x="448609" y="401814"/>
                    <a:pt x="436595" y="402882"/>
                    <a:pt x="428527" y="396129"/>
                  </a:cubicBezTo>
                  <a:cubicBezTo>
                    <a:pt x="426940" y="394802"/>
                    <a:pt x="425580" y="393224"/>
                    <a:pt x="424500" y="391459"/>
                  </a:cubicBezTo>
                  <a:cubicBezTo>
                    <a:pt x="422431" y="387363"/>
                    <a:pt x="420925" y="383006"/>
                    <a:pt x="420024" y="378505"/>
                  </a:cubicBezTo>
                  <a:lnTo>
                    <a:pt x="404117" y="324117"/>
                  </a:lnTo>
                  <a:lnTo>
                    <a:pt x="391163" y="279540"/>
                  </a:lnTo>
                  <a:cubicBezTo>
                    <a:pt x="366874" y="343644"/>
                    <a:pt x="343538" y="407842"/>
                    <a:pt x="318487" y="471660"/>
                  </a:cubicBezTo>
                  <a:cubicBezTo>
                    <a:pt x="317086" y="476858"/>
                    <a:pt x="314047" y="481469"/>
                    <a:pt x="309819" y="484804"/>
                  </a:cubicBezTo>
                  <a:cubicBezTo>
                    <a:pt x="301147" y="490761"/>
                    <a:pt x="289288" y="488560"/>
                    <a:pt x="283331" y="479888"/>
                  </a:cubicBezTo>
                  <a:cubicBezTo>
                    <a:pt x="281809" y="477673"/>
                    <a:pt x="280774" y="475161"/>
                    <a:pt x="280292" y="472517"/>
                  </a:cubicBezTo>
                  <a:cubicBezTo>
                    <a:pt x="278101" y="463754"/>
                    <a:pt x="276958" y="454610"/>
                    <a:pt x="275244" y="445847"/>
                  </a:cubicBezTo>
                  <a:lnTo>
                    <a:pt x="251145" y="317259"/>
                  </a:lnTo>
                  <a:lnTo>
                    <a:pt x="233143" y="221152"/>
                  </a:lnTo>
                  <a:lnTo>
                    <a:pt x="206283" y="301829"/>
                  </a:lnTo>
                  <a:cubicBezTo>
                    <a:pt x="202187" y="313830"/>
                    <a:pt x="198948" y="325546"/>
                    <a:pt x="183518" y="326308"/>
                  </a:cubicBezTo>
                  <a:cubicBezTo>
                    <a:pt x="169516" y="326975"/>
                    <a:pt x="155419" y="326308"/>
                    <a:pt x="141513" y="326308"/>
                  </a:cubicBezTo>
                  <a:lnTo>
                    <a:pt x="98650" y="326308"/>
                  </a:lnTo>
                  <a:cubicBezTo>
                    <a:pt x="90268" y="313640"/>
                    <a:pt x="82362" y="300876"/>
                    <a:pt x="75314" y="288208"/>
                  </a:cubicBezTo>
                  <a:close/>
                </a:path>
              </a:pathLst>
            </a:custGeom>
            <a:solidFill>
              <a:srgbClr val="50C3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C17E9FF1-1AD1-4CE7-9A8C-42101889A200}"/>
              </a:ext>
            </a:extLst>
          </p:cNvPr>
          <p:cNvSpPr/>
          <p:nvPr/>
        </p:nvSpPr>
        <p:spPr>
          <a:xfrm>
            <a:off x="7158490" y="3037423"/>
            <a:ext cx="462234" cy="4612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CD18057-79C2-42A3-A797-92DCE43E1EC1}"/>
              </a:ext>
            </a:extLst>
          </p:cNvPr>
          <p:cNvSpPr/>
          <p:nvPr/>
        </p:nvSpPr>
        <p:spPr>
          <a:xfrm>
            <a:off x="6988663" y="1553261"/>
            <a:ext cx="287704" cy="2870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08713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57A0D96-A315-4DB8-BE27-8873385B69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b="51"/>
          <a:stretch>
            <a:fillRect/>
          </a:stretch>
        </p:blipFill>
        <p:spPr>
          <a:xfrm>
            <a:off x="-2123" y="0"/>
            <a:ext cx="12192000" cy="6858000"/>
          </a:xfr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F4912BC-FF81-4C39-BC3E-191A4D31622C}"/>
              </a:ext>
            </a:extLst>
          </p:cNvPr>
          <p:cNvSpPr/>
          <p:nvPr/>
        </p:nvSpPr>
        <p:spPr>
          <a:xfrm>
            <a:off x="0" y="0"/>
            <a:ext cx="7458660" cy="6936510"/>
          </a:xfrm>
          <a:custGeom>
            <a:avLst/>
            <a:gdLst>
              <a:gd name="connsiteX0" fmla="*/ 0 w 7371574"/>
              <a:gd name="connsiteY0" fmla="*/ 0 h 6858000"/>
              <a:gd name="connsiteX1" fmla="*/ 6397031 w 7371574"/>
              <a:gd name="connsiteY1" fmla="*/ 0 h 6858000"/>
              <a:gd name="connsiteX2" fmla="*/ 6402217 w 7371574"/>
              <a:gd name="connsiteY2" fmla="*/ 7971 h 6858000"/>
              <a:gd name="connsiteX3" fmla="*/ 7371574 w 7371574"/>
              <a:gd name="connsiteY3" fmla="*/ 3429000 h 6858000"/>
              <a:gd name="connsiteX4" fmla="*/ 6402217 w 7371574"/>
              <a:gd name="connsiteY4" fmla="*/ 6850029 h 6858000"/>
              <a:gd name="connsiteX5" fmla="*/ 6397031 w 7371574"/>
              <a:gd name="connsiteY5" fmla="*/ 6858000 h 6858000"/>
              <a:gd name="connsiteX6" fmla="*/ 0 w 73715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71574" h="6858000">
                <a:moveTo>
                  <a:pt x="0" y="0"/>
                </a:moveTo>
                <a:lnTo>
                  <a:pt x="6397031" y="0"/>
                </a:lnTo>
                <a:lnTo>
                  <a:pt x="6402217" y="7971"/>
                </a:lnTo>
                <a:cubicBezTo>
                  <a:pt x="7017347" y="1005489"/>
                  <a:pt x="7371574" y="2176484"/>
                  <a:pt x="7371574" y="3429000"/>
                </a:cubicBezTo>
                <a:cubicBezTo>
                  <a:pt x="7371574" y="4681516"/>
                  <a:pt x="7017347" y="5852512"/>
                  <a:pt x="6402217" y="6850029"/>
                </a:cubicBezTo>
                <a:lnTo>
                  <a:pt x="639703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0C3CA">
                  <a:alpha val="52000"/>
                </a:srgbClr>
              </a:gs>
              <a:gs pos="99000">
                <a:srgbClr val="1AA4BE"/>
              </a:gs>
            </a:gsLst>
            <a:lin ang="6000000" scaled="0"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294B4-17C2-4465-9436-87C2D9E5506C}"/>
              </a:ext>
            </a:extLst>
          </p:cNvPr>
          <p:cNvSpPr txBox="1"/>
          <p:nvPr/>
        </p:nvSpPr>
        <p:spPr>
          <a:xfrm>
            <a:off x="333367" y="659486"/>
            <a:ext cx="620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>
                <a:solidFill>
                  <a:schemeClr val="bg1"/>
                </a:solidFill>
                <a:latin typeface="Manrope ExtraBold" pitchFamily="2" charset="0"/>
              </a:rPr>
              <a:t>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2AD7D-BD1C-48D7-8065-1D38785CCFB1}"/>
              </a:ext>
            </a:extLst>
          </p:cNvPr>
          <p:cNvSpPr txBox="1"/>
          <p:nvPr/>
        </p:nvSpPr>
        <p:spPr>
          <a:xfrm>
            <a:off x="1611538" y="1490376"/>
            <a:ext cx="443818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latin typeface="Manrope Medium" pitchFamily="2" charset="0"/>
              </a:rPr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  <a:latin typeface="Manrope Medium" pitchFamily="2" charset="0"/>
              </a:rPr>
              <a:t>Identification of mismatches between columns and other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  <a:latin typeface="Manrope Medium" pitchFamily="2" charset="0"/>
              </a:rPr>
              <a:t>Replacement of ‘0’ values with mode or median values </a:t>
            </a:r>
          </a:p>
          <a:p>
            <a:pPr algn="ctr"/>
            <a:endParaRPr lang="en-ID" dirty="0">
              <a:solidFill>
                <a:schemeClr val="bg1"/>
              </a:solidFill>
              <a:latin typeface="Manrope Medium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FC8B10-61A5-2FDC-8B44-8714F4C6DD66}"/>
              </a:ext>
            </a:extLst>
          </p:cNvPr>
          <p:cNvGrpSpPr/>
          <p:nvPr/>
        </p:nvGrpSpPr>
        <p:grpSpPr>
          <a:xfrm>
            <a:off x="789985" y="1548256"/>
            <a:ext cx="738810" cy="707886"/>
            <a:chOff x="2874185" y="1497887"/>
            <a:chExt cx="1217516" cy="117515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96E0E2-98EA-4C18-98AE-CC72D286AD88}"/>
                </a:ext>
              </a:extLst>
            </p:cNvPr>
            <p:cNvSpPr/>
            <p:nvPr/>
          </p:nvSpPr>
          <p:spPr>
            <a:xfrm>
              <a:off x="2874185" y="1497887"/>
              <a:ext cx="1217516" cy="1175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0" name="Graphic 7">
              <a:extLst>
                <a:ext uri="{FF2B5EF4-FFF2-40B4-BE49-F238E27FC236}">
                  <a16:creationId xmlns:a16="http://schemas.microsoft.com/office/drawing/2014/main" id="{90C044E8-EA59-466F-A530-35C12E134C2E}"/>
                </a:ext>
              </a:extLst>
            </p:cNvPr>
            <p:cNvGrpSpPr/>
            <p:nvPr/>
          </p:nvGrpSpPr>
          <p:grpSpPr>
            <a:xfrm>
              <a:off x="3162003" y="1770010"/>
              <a:ext cx="652665" cy="652665"/>
              <a:chOff x="3657600" y="990600"/>
              <a:chExt cx="4876800" cy="4876800"/>
            </a:xfrm>
            <a:solidFill>
              <a:srgbClr val="50C3CA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C0C4A6-6087-400A-8CCE-57CE8800D25D}"/>
                  </a:ext>
                </a:extLst>
              </p:cNvPr>
              <p:cNvSpPr/>
              <p:nvPr/>
            </p:nvSpPr>
            <p:spPr>
              <a:xfrm>
                <a:off x="5445760" y="2534920"/>
                <a:ext cx="812800" cy="812800"/>
              </a:xfrm>
              <a:custGeom>
                <a:avLst/>
                <a:gdLst>
                  <a:gd name="connsiteX0" fmla="*/ 406400 w 812800"/>
                  <a:gd name="connsiteY0" fmla="*/ 812800 h 812800"/>
                  <a:gd name="connsiteX1" fmla="*/ 812800 w 812800"/>
                  <a:gd name="connsiteY1" fmla="*/ 406400 h 812800"/>
                  <a:gd name="connsiteX2" fmla="*/ 406400 w 812800"/>
                  <a:gd name="connsiteY2" fmla="*/ 0 h 812800"/>
                  <a:gd name="connsiteX3" fmla="*/ 0 w 812800"/>
                  <a:gd name="connsiteY3" fmla="*/ 406400 h 812800"/>
                  <a:gd name="connsiteX4" fmla="*/ 406400 w 812800"/>
                  <a:gd name="connsiteY4" fmla="*/ 812800 h 812800"/>
                  <a:gd name="connsiteX5" fmla="*/ 406400 w 812800"/>
                  <a:gd name="connsiteY5" fmla="*/ 162560 h 812800"/>
                  <a:gd name="connsiteX6" fmla="*/ 650240 w 812800"/>
                  <a:gd name="connsiteY6" fmla="*/ 406400 h 812800"/>
                  <a:gd name="connsiteX7" fmla="*/ 406400 w 812800"/>
                  <a:gd name="connsiteY7" fmla="*/ 650240 h 812800"/>
                  <a:gd name="connsiteX8" fmla="*/ 162560 w 812800"/>
                  <a:gd name="connsiteY8" fmla="*/ 406400 h 812800"/>
                  <a:gd name="connsiteX9" fmla="*/ 406400 w 812800"/>
                  <a:gd name="connsiteY9" fmla="*/ 16256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800" h="812800">
                    <a:moveTo>
                      <a:pt x="406400" y="812800"/>
                    </a:moveTo>
                    <a:cubicBezTo>
                      <a:pt x="630847" y="812800"/>
                      <a:pt x="812800" y="630847"/>
                      <a:pt x="812800" y="406400"/>
                    </a:cubicBezTo>
                    <a:cubicBezTo>
                      <a:pt x="812800" y="181953"/>
                      <a:pt x="630847" y="0"/>
                      <a:pt x="406400" y="0"/>
                    </a:cubicBezTo>
                    <a:cubicBezTo>
                      <a:pt x="181953" y="0"/>
                      <a:pt x="0" y="181953"/>
                      <a:pt x="0" y="406400"/>
                    </a:cubicBezTo>
                    <a:cubicBezTo>
                      <a:pt x="268" y="630741"/>
                      <a:pt x="182059" y="812532"/>
                      <a:pt x="406400" y="812800"/>
                    </a:cubicBezTo>
                    <a:close/>
                    <a:moveTo>
                      <a:pt x="406400" y="162560"/>
                    </a:moveTo>
                    <a:cubicBezTo>
                      <a:pt x="541073" y="162560"/>
                      <a:pt x="650240" y="271727"/>
                      <a:pt x="650240" y="406400"/>
                    </a:cubicBezTo>
                    <a:cubicBezTo>
                      <a:pt x="650240" y="541073"/>
                      <a:pt x="541073" y="650240"/>
                      <a:pt x="406400" y="650240"/>
                    </a:cubicBezTo>
                    <a:cubicBezTo>
                      <a:pt x="271727" y="650240"/>
                      <a:pt x="162560" y="541073"/>
                      <a:pt x="162560" y="406400"/>
                    </a:cubicBezTo>
                    <a:cubicBezTo>
                      <a:pt x="162560" y="271727"/>
                      <a:pt x="271727" y="162560"/>
                      <a:pt x="40640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A612398-68E6-4E02-B487-BB739ABCC5F1}"/>
                  </a:ext>
                </a:extLst>
              </p:cNvPr>
              <p:cNvSpPr/>
              <p:nvPr/>
            </p:nvSpPr>
            <p:spPr>
              <a:xfrm>
                <a:off x="6502400" y="29413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826B688-9397-47D6-9077-FF73B0714B61}"/>
                  </a:ext>
                </a:extLst>
              </p:cNvPr>
              <p:cNvSpPr/>
              <p:nvPr/>
            </p:nvSpPr>
            <p:spPr>
              <a:xfrm>
                <a:off x="4958080" y="33477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1A1E0-1B9D-4DE2-BE08-B2FE97F3C6FC}"/>
                  </a:ext>
                </a:extLst>
              </p:cNvPr>
              <p:cNvSpPr/>
              <p:nvPr/>
            </p:nvSpPr>
            <p:spPr>
              <a:xfrm>
                <a:off x="5689600" y="3510280"/>
                <a:ext cx="975360" cy="975360"/>
              </a:xfrm>
              <a:custGeom>
                <a:avLst/>
                <a:gdLst>
                  <a:gd name="connsiteX0" fmla="*/ 0 w 975360"/>
                  <a:gd name="connsiteY0" fmla="*/ 487680 h 975360"/>
                  <a:gd name="connsiteX1" fmla="*/ 487680 w 975360"/>
                  <a:gd name="connsiteY1" fmla="*/ 975360 h 975360"/>
                  <a:gd name="connsiteX2" fmla="*/ 975360 w 975360"/>
                  <a:gd name="connsiteY2" fmla="*/ 487680 h 975360"/>
                  <a:gd name="connsiteX3" fmla="*/ 487680 w 975360"/>
                  <a:gd name="connsiteY3" fmla="*/ 0 h 975360"/>
                  <a:gd name="connsiteX4" fmla="*/ 0 w 975360"/>
                  <a:gd name="connsiteY4" fmla="*/ 487680 h 975360"/>
                  <a:gd name="connsiteX5" fmla="*/ 812800 w 975360"/>
                  <a:gd name="connsiteY5" fmla="*/ 487680 h 975360"/>
                  <a:gd name="connsiteX6" fmla="*/ 487680 w 975360"/>
                  <a:gd name="connsiteY6" fmla="*/ 812800 h 975360"/>
                  <a:gd name="connsiteX7" fmla="*/ 162560 w 975360"/>
                  <a:gd name="connsiteY7" fmla="*/ 487680 h 975360"/>
                  <a:gd name="connsiteX8" fmla="*/ 487680 w 975360"/>
                  <a:gd name="connsiteY8" fmla="*/ 162560 h 975360"/>
                  <a:gd name="connsiteX9" fmla="*/ 812800 w 975360"/>
                  <a:gd name="connsiteY9" fmla="*/ 487680 h 97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5360" h="975360">
                    <a:moveTo>
                      <a:pt x="0" y="487680"/>
                    </a:moveTo>
                    <a:cubicBezTo>
                      <a:pt x="0" y="757018"/>
                      <a:pt x="218342" y="975360"/>
                      <a:pt x="487680" y="975360"/>
                    </a:cubicBezTo>
                    <a:cubicBezTo>
                      <a:pt x="757018" y="975360"/>
                      <a:pt x="975360" y="757018"/>
                      <a:pt x="975360" y="487680"/>
                    </a:cubicBezTo>
                    <a:cubicBezTo>
                      <a:pt x="975360" y="218342"/>
                      <a:pt x="757018" y="0"/>
                      <a:pt x="487680" y="0"/>
                    </a:cubicBezTo>
                    <a:cubicBezTo>
                      <a:pt x="218456" y="268"/>
                      <a:pt x="268" y="218456"/>
                      <a:pt x="0" y="487680"/>
                    </a:cubicBezTo>
                    <a:close/>
                    <a:moveTo>
                      <a:pt x="812800" y="487680"/>
                    </a:moveTo>
                    <a:cubicBezTo>
                      <a:pt x="812800" y="667236"/>
                      <a:pt x="667236" y="812800"/>
                      <a:pt x="487680" y="812800"/>
                    </a:cubicBezTo>
                    <a:cubicBezTo>
                      <a:pt x="308124" y="812800"/>
                      <a:pt x="162560" y="667236"/>
                      <a:pt x="162560" y="487680"/>
                    </a:cubicBezTo>
                    <a:cubicBezTo>
                      <a:pt x="162560" y="308124"/>
                      <a:pt x="308124" y="162560"/>
                      <a:pt x="487680" y="162560"/>
                    </a:cubicBezTo>
                    <a:cubicBezTo>
                      <a:pt x="667236" y="162560"/>
                      <a:pt x="812800" y="308124"/>
                      <a:pt x="812800" y="48768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7F0624A-99C8-40FC-AA8F-0981DFE44530}"/>
                  </a:ext>
                </a:extLst>
              </p:cNvPr>
              <p:cNvSpPr/>
              <p:nvPr/>
            </p:nvSpPr>
            <p:spPr>
              <a:xfrm>
                <a:off x="3657955" y="990859"/>
                <a:ext cx="4795520" cy="4795520"/>
              </a:xfrm>
              <a:custGeom>
                <a:avLst/>
                <a:gdLst>
                  <a:gd name="connsiteX0" fmla="*/ 324765 w 4795520"/>
                  <a:gd name="connsiteY0" fmla="*/ 2763261 h 4795520"/>
                  <a:gd name="connsiteX1" fmla="*/ 495453 w 4795520"/>
                  <a:gd name="connsiteY1" fmla="*/ 2714493 h 4795520"/>
                  <a:gd name="connsiteX2" fmla="*/ 578033 w 4795520"/>
                  <a:gd name="connsiteY2" fmla="*/ 2687264 h 4795520"/>
                  <a:gd name="connsiteX3" fmla="*/ 1004916 w 4795520"/>
                  <a:gd name="connsiteY3" fmla="*/ 2727904 h 4795520"/>
                  <a:gd name="connsiteX4" fmla="*/ 1051408 w 4795520"/>
                  <a:gd name="connsiteY4" fmla="*/ 2903469 h 4795520"/>
                  <a:gd name="connsiteX5" fmla="*/ 697109 w 4795520"/>
                  <a:gd name="connsiteY5" fmla="*/ 3155437 h 4795520"/>
                  <a:gd name="connsiteX6" fmla="*/ 626395 w 4795520"/>
                  <a:gd name="connsiteY6" fmla="*/ 3169661 h 4795520"/>
                  <a:gd name="connsiteX7" fmla="*/ 394666 w 4795520"/>
                  <a:gd name="connsiteY7" fmla="*/ 3249072 h 4795520"/>
                  <a:gd name="connsiteX8" fmla="*/ 302250 w 4795520"/>
                  <a:gd name="connsiteY8" fmla="*/ 3608004 h 4795520"/>
                  <a:gd name="connsiteX9" fmla="*/ 496721 w 4795520"/>
                  <a:gd name="connsiteY9" fmla="*/ 3800735 h 4795520"/>
                  <a:gd name="connsiteX10" fmla="*/ 769448 w 4795520"/>
                  <a:gd name="connsiteY10" fmla="*/ 3776579 h 4795520"/>
                  <a:gd name="connsiteX11" fmla="*/ 894619 w 4795520"/>
                  <a:gd name="connsiteY11" fmla="*/ 3648075 h 4795520"/>
                  <a:gd name="connsiteX12" fmla="*/ 951515 w 4795520"/>
                  <a:gd name="connsiteY12" fmla="*/ 3584189 h 4795520"/>
                  <a:gd name="connsiteX13" fmla="*/ 1343610 w 4795520"/>
                  <a:gd name="connsiteY13" fmla="*/ 3408055 h 4795520"/>
                  <a:gd name="connsiteX14" fmla="*/ 1470813 w 4795520"/>
                  <a:gd name="connsiteY14" fmla="*/ 3533389 h 4795520"/>
                  <a:gd name="connsiteX15" fmla="*/ 1288421 w 4795520"/>
                  <a:gd name="connsiteY15" fmla="*/ 3930685 h 4795520"/>
                  <a:gd name="connsiteX16" fmla="*/ 1235101 w 4795520"/>
                  <a:gd name="connsiteY16" fmla="*/ 3977584 h 4795520"/>
                  <a:gd name="connsiteX17" fmla="*/ 1058870 w 4795520"/>
                  <a:gd name="connsiteY17" fmla="*/ 4231649 h 4795520"/>
                  <a:gd name="connsiteX18" fmla="*/ 1173897 w 4795520"/>
                  <a:gd name="connsiteY18" fmla="*/ 4518665 h 4795520"/>
                  <a:gd name="connsiteX19" fmla="*/ 1381893 w 4795520"/>
                  <a:gd name="connsiteY19" fmla="*/ 4593605 h 4795520"/>
                  <a:gd name="connsiteX20" fmla="*/ 1614784 w 4795520"/>
                  <a:gd name="connsiteY20" fmla="*/ 4494639 h 4795520"/>
                  <a:gd name="connsiteX21" fmla="*/ 1706525 w 4795520"/>
                  <a:gd name="connsiteY21" fmla="*/ 4258813 h 4795520"/>
                  <a:gd name="connsiteX22" fmla="*/ 1724244 w 4795520"/>
                  <a:gd name="connsiteY22" fmla="*/ 4173713 h 4795520"/>
                  <a:gd name="connsiteX23" fmla="*/ 1973367 w 4795520"/>
                  <a:gd name="connsiteY23" fmla="*/ 3823640 h 4795520"/>
                  <a:gd name="connsiteX24" fmla="*/ 2146412 w 4795520"/>
                  <a:gd name="connsiteY24" fmla="*/ 3870863 h 4795520"/>
                  <a:gd name="connsiteX25" fmla="*/ 2188759 w 4795520"/>
                  <a:gd name="connsiteY25" fmla="*/ 4305468 h 4795520"/>
                  <a:gd name="connsiteX26" fmla="*/ 2166732 w 4795520"/>
                  <a:gd name="connsiteY26" fmla="*/ 4372117 h 4795520"/>
                  <a:gd name="connsiteX27" fmla="*/ 2140121 w 4795520"/>
                  <a:gd name="connsiteY27" fmla="*/ 4680786 h 4795520"/>
                  <a:gd name="connsiteX28" fmla="*/ 2383587 w 4795520"/>
                  <a:gd name="connsiteY28" fmla="*/ 4872396 h 4795520"/>
                  <a:gd name="connsiteX29" fmla="*/ 2438045 w 4795520"/>
                  <a:gd name="connsiteY29" fmla="*/ 4876541 h 4795520"/>
                  <a:gd name="connsiteX30" fmla="*/ 2668157 w 4795520"/>
                  <a:gd name="connsiteY30" fmla="*/ 4781533 h 4795520"/>
                  <a:gd name="connsiteX31" fmla="*/ 2763165 w 4795520"/>
                  <a:gd name="connsiteY31" fmla="*/ 4551421 h 4795520"/>
                  <a:gd name="connsiteX32" fmla="*/ 2713178 w 4795520"/>
                  <a:gd name="connsiteY32" fmla="*/ 4378376 h 4795520"/>
                  <a:gd name="connsiteX33" fmla="*/ 2687412 w 4795520"/>
                  <a:gd name="connsiteY33" fmla="*/ 4298721 h 4795520"/>
                  <a:gd name="connsiteX34" fmla="*/ 2728052 w 4795520"/>
                  <a:gd name="connsiteY34" fmla="*/ 3871839 h 4795520"/>
                  <a:gd name="connsiteX35" fmla="*/ 2903373 w 4795520"/>
                  <a:gd name="connsiteY35" fmla="*/ 3823884 h 4795520"/>
                  <a:gd name="connsiteX36" fmla="*/ 3156072 w 4795520"/>
                  <a:gd name="connsiteY36" fmla="*/ 4180296 h 4795520"/>
                  <a:gd name="connsiteX37" fmla="*/ 3169971 w 4795520"/>
                  <a:gd name="connsiteY37" fmla="*/ 4249872 h 4795520"/>
                  <a:gd name="connsiteX38" fmla="*/ 3259274 w 4795520"/>
                  <a:gd name="connsiteY38" fmla="*/ 4491989 h 4795520"/>
                  <a:gd name="connsiteX39" fmla="*/ 3496554 w 4795520"/>
                  <a:gd name="connsiteY39" fmla="*/ 4593443 h 4795520"/>
                  <a:gd name="connsiteX40" fmla="*/ 3607908 w 4795520"/>
                  <a:gd name="connsiteY40" fmla="*/ 4573448 h 4795520"/>
                  <a:gd name="connsiteX41" fmla="*/ 3800810 w 4795520"/>
                  <a:gd name="connsiteY41" fmla="*/ 4378799 h 4795520"/>
                  <a:gd name="connsiteX42" fmla="*/ 3776401 w 4795520"/>
                  <a:gd name="connsiteY42" fmla="*/ 4105844 h 4795520"/>
                  <a:gd name="connsiteX43" fmla="*/ 3649117 w 4795520"/>
                  <a:gd name="connsiteY43" fmla="*/ 3981973 h 4795520"/>
                  <a:gd name="connsiteX44" fmla="*/ 3584093 w 4795520"/>
                  <a:gd name="connsiteY44" fmla="*/ 3923939 h 4795520"/>
                  <a:gd name="connsiteX45" fmla="*/ 3405277 w 4795520"/>
                  <a:gd name="connsiteY45" fmla="*/ 3533064 h 4795520"/>
                  <a:gd name="connsiteX46" fmla="*/ 3532561 w 4795520"/>
                  <a:gd name="connsiteY46" fmla="*/ 3406836 h 4795520"/>
                  <a:gd name="connsiteX47" fmla="*/ 3929939 w 4795520"/>
                  <a:gd name="connsiteY47" fmla="*/ 3587440 h 4795520"/>
                  <a:gd name="connsiteX48" fmla="*/ 3977326 w 4795520"/>
                  <a:gd name="connsiteY48" fmla="*/ 3641247 h 4795520"/>
                  <a:gd name="connsiteX49" fmla="*/ 4228749 w 4795520"/>
                  <a:gd name="connsiteY49" fmla="*/ 3817349 h 4795520"/>
                  <a:gd name="connsiteX50" fmla="*/ 4515155 w 4795520"/>
                  <a:gd name="connsiteY50" fmla="*/ 3706922 h 4795520"/>
                  <a:gd name="connsiteX51" fmla="*/ 4589218 w 4795520"/>
                  <a:gd name="connsiteY51" fmla="*/ 3439884 h 4795520"/>
                  <a:gd name="connsiteX52" fmla="*/ 4430462 w 4795520"/>
                  <a:gd name="connsiteY52" fmla="*/ 3212739 h 4795520"/>
                  <a:gd name="connsiteX53" fmla="*/ 4254247 w 4795520"/>
                  <a:gd name="connsiteY53" fmla="*/ 3169661 h 4795520"/>
                  <a:gd name="connsiteX54" fmla="*/ 4174186 w 4795520"/>
                  <a:gd name="connsiteY54" fmla="*/ 3152186 h 4795520"/>
                  <a:gd name="connsiteX55" fmla="*/ 3825332 w 4795520"/>
                  <a:gd name="connsiteY55" fmla="*/ 2902900 h 4795520"/>
                  <a:gd name="connsiteX56" fmla="*/ 3871093 w 4795520"/>
                  <a:gd name="connsiteY56" fmla="*/ 2727985 h 4795520"/>
                  <a:gd name="connsiteX57" fmla="*/ 4305534 w 4795520"/>
                  <a:gd name="connsiteY57" fmla="*/ 2687345 h 4795520"/>
                  <a:gd name="connsiteX58" fmla="*/ 4372671 w 4795520"/>
                  <a:gd name="connsiteY58" fmla="*/ 2710104 h 4795520"/>
                  <a:gd name="connsiteX59" fmla="*/ 4750176 w 4795520"/>
                  <a:gd name="connsiteY59" fmla="*/ 2694970 h 4795520"/>
                  <a:gd name="connsiteX60" fmla="*/ 4858482 w 4795520"/>
                  <a:gd name="connsiteY60" fmla="*/ 2333013 h 4795520"/>
                  <a:gd name="connsiteX61" fmla="*/ 4551325 w 4795520"/>
                  <a:gd name="connsiteY61" fmla="*/ 2113021 h 4795520"/>
                  <a:gd name="connsiteX62" fmla="*/ 4380637 w 4795520"/>
                  <a:gd name="connsiteY62" fmla="*/ 2161789 h 4795520"/>
                  <a:gd name="connsiteX63" fmla="*/ 4298056 w 4795520"/>
                  <a:gd name="connsiteY63" fmla="*/ 2189018 h 4795520"/>
                  <a:gd name="connsiteX64" fmla="*/ 3871255 w 4795520"/>
                  <a:gd name="connsiteY64" fmla="*/ 2148378 h 4795520"/>
                  <a:gd name="connsiteX65" fmla="*/ 3824763 w 4795520"/>
                  <a:gd name="connsiteY65" fmla="*/ 1972732 h 4795520"/>
                  <a:gd name="connsiteX66" fmla="*/ 4178981 w 4795520"/>
                  <a:gd name="connsiteY66" fmla="*/ 1720763 h 4795520"/>
                  <a:gd name="connsiteX67" fmla="*/ 4249451 w 4795520"/>
                  <a:gd name="connsiteY67" fmla="*/ 1706621 h 4795520"/>
                  <a:gd name="connsiteX68" fmla="*/ 4481099 w 4795520"/>
                  <a:gd name="connsiteY68" fmla="*/ 1627129 h 4795520"/>
                  <a:gd name="connsiteX69" fmla="*/ 4573514 w 4795520"/>
                  <a:gd name="connsiteY69" fmla="*/ 1268196 h 4795520"/>
                  <a:gd name="connsiteX70" fmla="*/ 4378938 w 4795520"/>
                  <a:gd name="connsiteY70" fmla="*/ 1075628 h 4795520"/>
                  <a:gd name="connsiteX71" fmla="*/ 4106236 w 4795520"/>
                  <a:gd name="connsiteY71" fmla="*/ 1099622 h 4795520"/>
                  <a:gd name="connsiteX72" fmla="*/ 3981146 w 4795520"/>
                  <a:gd name="connsiteY72" fmla="*/ 1228125 h 4795520"/>
                  <a:gd name="connsiteX73" fmla="*/ 3924250 w 4795520"/>
                  <a:gd name="connsiteY73" fmla="*/ 1292012 h 4795520"/>
                  <a:gd name="connsiteX74" fmla="*/ 3532155 w 4795520"/>
                  <a:gd name="connsiteY74" fmla="*/ 1468145 h 4795520"/>
                  <a:gd name="connsiteX75" fmla="*/ 3405277 w 4795520"/>
                  <a:gd name="connsiteY75" fmla="*/ 1342893 h 4795520"/>
                  <a:gd name="connsiteX76" fmla="*/ 3587669 w 4795520"/>
                  <a:gd name="connsiteY76" fmla="*/ 945596 h 4795520"/>
                  <a:gd name="connsiteX77" fmla="*/ 3640989 w 4795520"/>
                  <a:gd name="connsiteY77" fmla="*/ 898698 h 4795520"/>
                  <a:gd name="connsiteX78" fmla="*/ 3816472 w 4795520"/>
                  <a:gd name="connsiteY78" fmla="*/ 564145 h 4795520"/>
                  <a:gd name="connsiteX79" fmla="*/ 3557084 w 4795520"/>
                  <a:gd name="connsiteY79" fmla="*/ 289487 h 4795520"/>
                  <a:gd name="connsiteX80" fmla="*/ 3213050 w 4795520"/>
                  <a:gd name="connsiteY80" fmla="*/ 445562 h 4795520"/>
                  <a:gd name="connsiteX81" fmla="*/ 3169565 w 4795520"/>
                  <a:gd name="connsiteY81" fmla="*/ 617469 h 4795520"/>
                  <a:gd name="connsiteX82" fmla="*/ 3151846 w 4795520"/>
                  <a:gd name="connsiteY82" fmla="*/ 702569 h 4795520"/>
                  <a:gd name="connsiteX83" fmla="*/ 2902723 w 4795520"/>
                  <a:gd name="connsiteY83" fmla="*/ 1052561 h 4795520"/>
                  <a:gd name="connsiteX84" fmla="*/ 2729678 w 4795520"/>
                  <a:gd name="connsiteY84" fmla="*/ 1005337 h 4795520"/>
                  <a:gd name="connsiteX85" fmla="*/ 2687331 w 4795520"/>
                  <a:gd name="connsiteY85" fmla="*/ 570245 h 4795520"/>
                  <a:gd name="connsiteX86" fmla="*/ 2709114 w 4795520"/>
                  <a:gd name="connsiteY86" fmla="*/ 504652 h 4795520"/>
                  <a:gd name="connsiteX87" fmla="*/ 2695491 w 4795520"/>
                  <a:gd name="connsiteY87" fmla="*/ 126585 h 4795520"/>
                  <a:gd name="connsiteX88" fmla="*/ 2333291 w 4795520"/>
                  <a:gd name="connsiteY88" fmla="*/ 17358 h 4795520"/>
                  <a:gd name="connsiteX89" fmla="*/ 2112925 w 4795520"/>
                  <a:gd name="connsiteY89" fmla="*/ 324861 h 4795520"/>
                  <a:gd name="connsiteX90" fmla="*/ 2162750 w 4795520"/>
                  <a:gd name="connsiteY90" fmla="*/ 497662 h 4795520"/>
                  <a:gd name="connsiteX91" fmla="*/ 2188678 w 4795520"/>
                  <a:gd name="connsiteY91" fmla="*/ 577804 h 4795520"/>
                  <a:gd name="connsiteX92" fmla="*/ 2145193 w 4795520"/>
                  <a:gd name="connsiteY92" fmla="*/ 1005093 h 4795520"/>
                  <a:gd name="connsiteX93" fmla="*/ 1972961 w 4795520"/>
                  <a:gd name="connsiteY93" fmla="*/ 1052398 h 4795520"/>
                  <a:gd name="connsiteX94" fmla="*/ 1720261 w 4795520"/>
                  <a:gd name="connsiteY94" fmla="*/ 695985 h 4795520"/>
                  <a:gd name="connsiteX95" fmla="*/ 1706525 w 4795520"/>
                  <a:gd name="connsiteY95" fmla="*/ 626572 h 4795520"/>
                  <a:gd name="connsiteX96" fmla="*/ 1504528 w 4795520"/>
                  <a:gd name="connsiteY96" fmla="*/ 307365 h 4795520"/>
                  <a:gd name="connsiteX97" fmla="*/ 1136996 w 4795520"/>
                  <a:gd name="connsiteY97" fmla="*/ 394654 h 4795520"/>
                  <a:gd name="connsiteX98" fmla="*/ 1100095 w 4795520"/>
                  <a:gd name="connsiteY98" fmla="*/ 770600 h 4795520"/>
                  <a:gd name="connsiteX99" fmla="*/ 1227542 w 4795520"/>
                  <a:gd name="connsiteY99" fmla="*/ 894390 h 4795520"/>
                  <a:gd name="connsiteX100" fmla="*/ 1292566 w 4795520"/>
                  <a:gd name="connsiteY100" fmla="*/ 952342 h 4795520"/>
                  <a:gd name="connsiteX101" fmla="*/ 1471382 w 4795520"/>
                  <a:gd name="connsiteY101" fmla="*/ 1343299 h 4795520"/>
                  <a:gd name="connsiteX102" fmla="*/ 1344179 w 4795520"/>
                  <a:gd name="connsiteY102" fmla="*/ 1469446 h 4795520"/>
                  <a:gd name="connsiteX103" fmla="*/ 946719 w 4795520"/>
                  <a:gd name="connsiteY103" fmla="*/ 1288842 h 4795520"/>
                  <a:gd name="connsiteX104" fmla="*/ 899333 w 4795520"/>
                  <a:gd name="connsiteY104" fmla="*/ 1235034 h 4795520"/>
                  <a:gd name="connsiteX105" fmla="*/ 564334 w 4795520"/>
                  <a:gd name="connsiteY105" fmla="*/ 1059323 h 4795520"/>
                  <a:gd name="connsiteX106" fmla="*/ 289341 w 4795520"/>
                  <a:gd name="connsiteY106" fmla="*/ 1319086 h 4795520"/>
                  <a:gd name="connsiteX107" fmla="*/ 445709 w 4795520"/>
                  <a:gd name="connsiteY107" fmla="*/ 1663542 h 4795520"/>
                  <a:gd name="connsiteX108" fmla="*/ 621925 w 4795520"/>
                  <a:gd name="connsiteY108" fmla="*/ 1706621 h 4795520"/>
                  <a:gd name="connsiteX109" fmla="*/ 701823 w 4795520"/>
                  <a:gd name="connsiteY109" fmla="*/ 1724096 h 4795520"/>
                  <a:gd name="connsiteX110" fmla="*/ 1050595 w 4795520"/>
                  <a:gd name="connsiteY110" fmla="*/ 1973463 h 4795520"/>
                  <a:gd name="connsiteX111" fmla="*/ 1004916 w 4795520"/>
                  <a:gd name="connsiteY111" fmla="*/ 2148378 h 4795520"/>
                  <a:gd name="connsiteX112" fmla="*/ 570556 w 4795520"/>
                  <a:gd name="connsiteY112" fmla="*/ 2189018 h 4795520"/>
                  <a:gd name="connsiteX113" fmla="*/ 503418 w 4795520"/>
                  <a:gd name="connsiteY113" fmla="*/ 2166259 h 4795520"/>
                  <a:gd name="connsiteX114" fmla="*/ 125831 w 4795520"/>
                  <a:gd name="connsiteY114" fmla="*/ 2181280 h 4795520"/>
                  <a:gd name="connsiteX115" fmla="*/ 17496 w 4795520"/>
                  <a:gd name="connsiteY115" fmla="*/ 2543301 h 4795520"/>
                  <a:gd name="connsiteX116" fmla="*/ 324765 w 4795520"/>
                  <a:gd name="connsiteY116" fmla="*/ 2763261 h 4795520"/>
                  <a:gd name="connsiteX117" fmla="*/ 1587856 w 4795520"/>
                  <a:gd name="connsiteY117" fmla="*/ 4084874 h 4795520"/>
                  <a:gd name="connsiteX118" fmla="*/ 1543965 w 4795520"/>
                  <a:gd name="connsiteY118" fmla="*/ 4263690 h 4795520"/>
                  <a:gd name="connsiteX119" fmla="*/ 1522182 w 4795520"/>
                  <a:gd name="connsiteY119" fmla="*/ 4349440 h 4795520"/>
                  <a:gd name="connsiteX120" fmla="*/ 1350169 w 4795520"/>
                  <a:gd name="connsiteY120" fmla="*/ 4426932 h 4795520"/>
                  <a:gd name="connsiteX121" fmla="*/ 1220755 w 4795520"/>
                  <a:gd name="connsiteY121" fmla="*/ 4289651 h 4795520"/>
                  <a:gd name="connsiteX122" fmla="*/ 1308253 w 4795520"/>
                  <a:gd name="connsiteY122" fmla="*/ 4122506 h 4795520"/>
                  <a:gd name="connsiteX123" fmla="*/ 1432774 w 4795520"/>
                  <a:gd name="connsiteY123" fmla="*/ 4004650 h 4795520"/>
                  <a:gd name="connsiteX124" fmla="*/ 1603462 w 4795520"/>
                  <a:gd name="connsiteY124" fmla="*/ 3638890 h 4795520"/>
                  <a:gd name="connsiteX125" fmla="*/ 1815846 w 4795520"/>
                  <a:gd name="connsiteY125" fmla="*/ 3761542 h 4795520"/>
                  <a:gd name="connsiteX126" fmla="*/ 1587856 w 4795520"/>
                  <a:gd name="connsiteY126" fmla="*/ 4084874 h 4795520"/>
                  <a:gd name="connsiteX127" fmla="*/ 3439008 w 4795520"/>
                  <a:gd name="connsiteY127" fmla="*/ 3997823 h 4795520"/>
                  <a:gd name="connsiteX128" fmla="*/ 3572063 w 4795520"/>
                  <a:gd name="connsiteY128" fmla="*/ 4125270 h 4795520"/>
                  <a:gd name="connsiteX129" fmla="*/ 3635299 w 4795520"/>
                  <a:gd name="connsiteY129" fmla="*/ 4186880 h 4795520"/>
                  <a:gd name="connsiteX130" fmla="*/ 3616881 w 4795520"/>
                  <a:gd name="connsiteY130" fmla="*/ 4374913 h 4795520"/>
                  <a:gd name="connsiteX131" fmla="*/ 3433050 w 4795520"/>
                  <a:gd name="connsiteY131" fmla="*/ 4418528 h 4795520"/>
                  <a:gd name="connsiteX132" fmla="*/ 3332125 w 4795520"/>
                  <a:gd name="connsiteY132" fmla="*/ 4258813 h 4795520"/>
                  <a:gd name="connsiteX133" fmla="*/ 3292298 w 4795520"/>
                  <a:gd name="connsiteY133" fmla="*/ 4092107 h 4795520"/>
                  <a:gd name="connsiteX134" fmla="*/ 3060812 w 4795520"/>
                  <a:gd name="connsiteY134" fmla="*/ 3762029 h 4795520"/>
                  <a:gd name="connsiteX135" fmla="*/ 3272791 w 4795520"/>
                  <a:gd name="connsiteY135" fmla="*/ 3638646 h 4795520"/>
                  <a:gd name="connsiteX136" fmla="*/ 3439008 w 4795520"/>
                  <a:gd name="connsiteY136" fmla="*/ 3997823 h 4795520"/>
                  <a:gd name="connsiteX137" fmla="*/ 4289278 w 4795520"/>
                  <a:gd name="connsiteY137" fmla="*/ 2351090 h 4795520"/>
                  <a:gd name="connsiteX138" fmla="*/ 4466062 w 4795520"/>
                  <a:gd name="connsiteY138" fmla="*/ 2299640 h 4795520"/>
                  <a:gd name="connsiteX139" fmla="*/ 4675440 w 4795520"/>
                  <a:gd name="connsiteY139" fmla="*/ 2332883 h 4795520"/>
                  <a:gd name="connsiteX140" fmla="*/ 4674204 w 4795520"/>
                  <a:gd name="connsiteY140" fmla="*/ 2547316 h 4795520"/>
                  <a:gd name="connsiteX141" fmla="*/ 4461429 w 4795520"/>
                  <a:gd name="connsiteY141" fmla="*/ 2573960 h 4795520"/>
                  <a:gd name="connsiteX142" fmla="*/ 4297163 w 4795520"/>
                  <a:gd name="connsiteY142" fmla="*/ 2525192 h 4795520"/>
                  <a:gd name="connsiteX143" fmla="*/ 3895802 w 4795520"/>
                  <a:gd name="connsiteY143" fmla="*/ 2560630 h 4795520"/>
                  <a:gd name="connsiteX144" fmla="*/ 3901004 w 4795520"/>
                  <a:gd name="connsiteY144" fmla="*/ 2438141 h 4795520"/>
                  <a:gd name="connsiteX145" fmla="*/ 3895802 w 4795520"/>
                  <a:gd name="connsiteY145" fmla="*/ 2315571 h 4795520"/>
                  <a:gd name="connsiteX146" fmla="*/ 4289278 w 4795520"/>
                  <a:gd name="connsiteY146" fmla="*/ 2351090 h 4795520"/>
                  <a:gd name="connsiteX147" fmla="*/ 3288234 w 4795520"/>
                  <a:gd name="connsiteY147" fmla="*/ 791408 h 4795520"/>
                  <a:gd name="connsiteX148" fmla="*/ 3332125 w 4795520"/>
                  <a:gd name="connsiteY148" fmla="*/ 612592 h 4795520"/>
                  <a:gd name="connsiteX149" fmla="*/ 3353908 w 4795520"/>
                  <a:gd name="connsiteY149" fmla="*/ 526842 h 4795520"/>
                  <a:gd name="connsiteX150" fmla="*/ 3525921 w 4795520"/>
                  <a:gd name="connsiteY150" fmla="*/ 449348 h 4795520"/>
                  <a:gd name="connsiteX151" fmla="*/ 3655335 w 4795520"/>
                  <a:gd name="connsiteY151" fmla="*/ 586629 h 4795520"/>
                  <a:gd name="connsiteX152" fmla="*/ 3567837 w 4795520"/>
                  <a:gd name="connsiteY152" fmla="*/ 753775 h 4795520"/>
                  <a:gd name="connsiteX153" fmla="*/ 3443397 w 4795520"/>
                  <a:gd name="connsiteY153" fmla="*/ 871631 h 4795520"/>
                  <a:gd name="connsiteX154" fmla="*/ 3273116 w 4795520"/>
                  <a:gd name="connsiteY154" fmla="*/ 1237391 h 4795520"/>
                  <a:gd name="connsiteX155" fmla="*/ 3060731 w 4795520"/>
                  <a:gd name="connsiteY155" fmla="*/ 1114740 h 4795520"/>
                  <a:gd name="connsiteX156" fmla="*/ 3288234 w 4795520"/>
                  <a:gd name="connsiteY156" fmla="*/ 791408 h 4795520"/>
                  <a:gd name="connsiteX157" fmla="*/ 1437082 w 4795520"/>
                  <a:gd name="connsiteY157" fmla="*/ 878459 h 4795520"/>
                  <a:gd name="connsiteX158" fmla="*/ 1304108 w 4795520"/>
                  <a:gd name="connsiteY158" fmla="*/ 751093 h 4795520"/>
                  <a:gd name="connsiteX159" fmla="*/ 1240791 w 4795520"/>
                  <a:gd name="connsiteY159" fmla="*/ 689402 h 4795520"/>
                  <a:gd name="connsiteX160" fmla="*/ 1259355 w 4795520"/>
                  <a:gd name="connsiteY160" fmla="*/ 501277 h 4795520"/>
                  <a:gd name="connsiteX161" fmla="*/ 1443356 w 4795520"/>
                  <a:gd name="connsiteY161" fmla="*/ 457917 h 4795520"/>
                  <a:gd name="connsiteX162" fmla="*/ 1543965 w 4795520"/>
                  <a:gd name="connsiteY162" fmla="*/ 617956 h 4795520"/>
                  <a:gd name="connsiteX163" fmla="*/ 1583792 w 4795520"/>
                  <a:gd name="connsiteY163" fmla="*/ 784580 h 4795520"/>
                  <a:gd name="connsiteX164" fmla="*/ 1815440 w 4795520"/>
                  <a:gd name="connsiteY164" fmla="*/ 1114821 h 4795520"/>
                  <a:gd name="connsiteX165" fmla="*/ 1603218 w 4795520"/>
                  <a:gd name="connsiteY165" fmla="*/ 1237798 h 4795520"/>
                  <a:gd name="connsiteX166" fmla="*/ 1437082 w 4795520"/>
                  <a:gd name="connsiteY166" fmla="*/ 878459 h 4795520"/>
                  <a:gd name="connsiteX167" fmla="*/ 790093 w 4795520"/>
                  <a:gd name="connsiteY167" fmla="*/ 1587464 h 4795520"/>
                  <a:gd name="connsiteX168" fmla="*/ 614447 w 4795520"/>
                  <a:gd name="connsiteY168" fmla="*/ 1544061 h 4795520"/>
                  <a:gd name="connsiteX169" fmla="*/ 526746 w 4795520"/>
                  <a:gd name="connsiteY169" fmla="*/ 1522603 h 4795520"/>
                  <a:gd name="connsiteX170" fmla="*/ 449491 w 4795520"/>
                  <a:gd name="connsiteY170" fmla="*/ 1350720 h 4795520"/>
                  <a:gd name="connsiteX171" fmla="*/ 586516 w 4795520"/>
                  <a:gd name="connsiteY171" fmla="*/ 1221347 h 4795520"/>
                  <a:gd name="connsiteX172" fmla="*/ 753679 w 4795520"/>
                  <a:gd name="connsiteY172" fmla="*/ 1308349 h 4795520"/>
                  <a:gd name="connsiteX173" fmla="*/ 871698 w 4795520"/>
                  <a:gd name="connsiteY173" fmla="*/ 1433520 h 4795520"/>
                  <a:gd name="connsiteX174" fmla="*/ 1278911 w 4795520"/>
                  <a:gd name="connsiteY174" fmla="*/ 1618757 h 4795520"/>
                  <a:gd name="connsiteX175" fmla="*/ 1465448 w 4795520"/>
                  <a:gd name="connsiteY175" fmla="*/ 1576085 h 4795520"/>
                  <a:gd name="connsiteX176" fmla="*/ 2177299 w 4795520"/>
                  <a:gd name="connsiteY176" fmla="*/ 1164727 h 4795520"/>
                  <a:gd name="connsiteX177" fmla="*/ 2307997 w 4795520"/>
                  <a:gd name="connsiteY177" fmla="*/ 1023869 h 4795520"/>
                  <a:gd name="connsiteX178" fmla="*/ 2351157 w 4795520"/>
                  <a:gd name="connsiteY178" fmla="*/ 586257 h 4795520"/>
                  <a:gd name="connsiteX179" fmla="*/ 2299869 w 4795520"/>
                  <a:gd name="connsiteY179" fmla="*/ 410530 h 4795520"/>
                  <a:gd name="connsiteX180" fmla="*/ 2275485 w 4795520"/>
                  <a:gd name="connsiteY180" fmla="*/ 324861 h 4795520"/>
                  <a:gd name="connsiteX181" fmla="*/ 2386034 w 4795520"/>
                  <a:gd name="connsiteY181" fmla="*/ 171454 h 4795520"/>
                  <a:gd name="connsiteX182" fmla="*/ 2566955 w 4795520"/>
                  <a:gd name="connsiteY182" fmla="*/ 226431 h 4795520"/>
                  <a:gd name="connsiteX183" fmla="*/ 2573457 w 4795520"/>
                  <a:gd name="connsiteY183" fmla="*/ 415407 h 4795520"/>
                  <a:gd name="connsiteX184" fmla="*/ 2524689 w 4795520"/>
                  <a:gd name="connsiteY184" fmla="*/ 577967 h 4795520"/>
                  <a:gd name="connsiteX185" fmla="*/ 2567930 w 4795520"/>
                  <a:gd name="connsiteY185" fmla="*/ 1024031 h 4795520"/>
                  <a:gd name="connsiteX186" fmla="*/ 2698547 w 4795520"/>
                  <a:gd name="connsiteY186" fmla="*/ 1164646 h 4795520"/>
                  <a:gd name="connsiteX187" fmla="*/ 3410154 w 4795520"/>
                  <a:gd name="connsiteY187" fmla="*/ 1575841 h 4795520"/>
                  <a:gd name="connsiteX188" fmla="*/ 3597098 w 4795520"/>
                  <a:gd name="connsiteY188" fmla="*/ 1618351 h 4795520"/>
                  <a:gd name="connsiteX189" fmla="*/ 3998133 w 4795520"/>
                  <a:gd name="connsiteY189" fmla="*/ 1436609 h 4795520"/>
                  <a:gd name="connsiteX190" fmla="*/ 4123955 w 4795520"/>
                  <a:gd name="connsiteY190" fmla="*/ 1304854 h 4795520"/>
                  <a:gd name="connsiteX191" fmla="*/ 4186540 w 4795520"/>
                  <a:gd name="connsiteY191" fmla="*/ 1240724 h 4795520"/>
                  <a:gd name="connsiteX192" fmla="*/ 4400274 w 4795520"/>
                  <a:gd name="connsiteY192" fmla="*/ 1286289 h 4795520"/>
                  <a:gd name="connsiteX193" fmla="*/ 4375517 w 4795520"/>
                  <a:gd name="connsiteY193" fmla="*/ 1503421 h 4795520"/>
                  <a:gd name="connsiteX194" fmla="*/ 4258473 w 4795520"/>
                  <a:gd name="connsiteY194" fmla="*/ 1544061 h 4795520"/>
                  <a:gd name="connsiteX195" fmla="*/ 4091036 w 4795520"/>
                  <a:gd name="connsiteY195" fmla="*/ 1583644 h 4795520"/>
                  <a:gd name="connsiteX196" fmla="*/ 3724139 w 4795520"/>
                  <a:gd name="connsiteY196" fmla="*/ 1844309 h 4795520"/>
                  <a:gd name="connsiteX197" fmla="*/ 3671469 w 4795520"/>
                  <a:gd name="connsiteY197" fmla="*/ 2025157 h 4795520"/>
                  <a:gd name="connsiteX198" fmla="*/ 3671469 w 4795520"/>
                  <a:gd name="connsiteY198" fmla="*/ 2850799 h 4795520"/>
                  <a:gd name="connsiteX199" fmla="*/ 3724139 w 4795520"/>
                  <a:gd name="connsiteY199" fmla="*/ 3031404 h 4795520"/>
                  <a:gd name="connsiteX200" fmla="*/ 4086160 w 4795520"/>
                  <a:gd name="connsiteY200" fmla="*/ 3288574 h 4795520"/>
                  <a:gd name="connsiteX201" fmla="*/ 4261643 w 4795520"/>
                  <a:gd name="connsiteY201" fmla="*/ 3332221 h 4795520"/>
                  <a:gd name="connsiteX202" fmla="*/ 4349344 w 4795520"/>
                  <a:gd name="connsiteY202" fmla="*/ 3353679 h 4795520"/>
                  <a:gd name="connsiteX203" fmla="*/ 4426601 w 4795520"/>
                  <a:gd name="connsiteY203" fmla="*/ 3525562 h 4795520"/>
                  <a:gd name="connsiteX204" fmla="*/ 4289571 w 4795520"/>
                  <a:gd name="connsiteY204" fmla="*/ 3654935 h 4795520"/>
                  <a:gd name="connsiteX205" fmla="*/ 4122410 w 4795520"/>
                  <a:gd name="connsiteY205" fmla="*/ 3567933 h 4795520"/>
                  <a:gd name="connsiteX206" fmla="*/ 4004392 w 4795520"/>
                  <a:gd name="connsiteY206" fmla="*/ 3442843 h 4795520"/>
                  <a:gd name="connsiteX207" fmla="*/ 3597260 w 4795520"/>
                  <a:gd name="connsiteY207" fmla="*/ 3257606 h 4795520"/>
                  <a:gd name="connsiteX208" fmla="*/ 3410316 w 4795520"/>
                  <a:gd name="connsiteY208" fmla="*/ 3300278 h 4795520"/>
                  <a:gd name="connsiteX209" fmla="*/ 2643033 w 4795520"/>
                  <a:gd name="connsiteY209" fmla="*/ 3721471 h 4795520"/>
                  <a:gd name="connsiteX210" fmla="*/ 2575083 w 4795520"/>
                  <a:gd name="connsiteY210" fmla="*/ 3791290 h 4795520"/>
                  <a:gd name="connsiteX211" fmla="*/ 2524852 w 4795520"/>
                  <a:gd name="connsiteY211" fmla="*/ 4290025 h 4795520"/>
                  <a:gd name="connsiteX212" fmla="*/ 2575896 w 4795520"/>
                  <a:gd name="connsiteY212" fmla="*/ 4465427 h 4795520"/>
                  <a:gd name="connsiteX213" fmla="*/ 2600605 w 4795520"/>
                  <a:gd name="connsiteY213" fmla="*/ 4551421 h 4795520"/>
                  <a:gd name="connsiteX214" fmla="*/ 2543709 w 4795520"/>
                  <a:gd name="connsiteY214" fmla="*/ 4675698 h 4795520"/>
                  <a:gd name="connsiteX215" fmla="*/ 2330601 w 4795520"/>
                  <a:gd name="connsiteY215" fmla="*/ 4672455 h 4795520"/>
                  <a:gd name="connsiteX216" fmla="*/ 2302958 w 4795520"/>
                  <a:gd name="connsiteY216" fmla="*/ 4461119 h 4795520"/>
                  <a:gd name="connsiteX217" fmla="*/ 2351726 w 4795520"/>
                  <a:gd name="connsiteY217" fmla="*/ 4297909 h 4795520"/>
                  <a:gd name="connsiteX218" fmla="*/ 2308485 w 4795520"/>
                  <a:gd name="connsiteY218" fmla="*/ 3852331 h 4795520"/>
                  <a:gd name="connsiteX219" fmla="*/ 2177949 w 4795520"/>
                  <a:gd name="connsiteY219" fmla="*/ 3711880 h 4795520"/>
                  <a:gd name="connsiteX220" fmla="*/ 1466261 w 4795520"/>
                  <a:gd name="connsiteY220" fmla="*/ 3300603 h 4795520"/>
                  <a:gd name="connsiteX221" fmla="*/ 1343285 w 4795520"/>
                  <a:gd name="connsiteY221" fmla="*/ 3244764 h 4795520"/>
                  <a:gd name="connsiteX222" fmla="*/ 1279155 w 4795520"/>
                  <a:gd name="connsiteY222" fmla="*/ 3258094 h 4795520"/>
                  <a:gd name="connsiteX223" fmla="*/ 878119 w 4795520"/>
                  <a:gd name="connsiteY223" fmla="*/ 3439836 h 4795520"/>
                  <a:gd name="connsiteX224" fmla="*/ 752298 w 4795520"/>
                  <a:gd name="connsiteY224" fmla="*/ 3571590 h 4795520"/>
                  <a:gd name="connsiteX225" fmla="*/ 689712 w 4795520"/>
                  <a:gd name="connsiteY225" fmla="*/ 3635720 h 4795520"/>
                  <a:gd name="connsiteX226" fmla="*/ 474915 w 4795520"/>
                  <a:gd name="connsiteY226" fmla="*/ 3590797 h 4795520"/>
                  <a:gd name="connsiteX227" fmla="*/ 500573 w 4795520"/>
                  <a:gd name="connsiteY227" fmla="*/ 3372861 h 4795520"/>
                  <a:gd name="connsiteX228" fmla="*/ 617373 w 4795520"/>
                  <a:gd name="connsiteY228" fmla="*/ 3332221 h 4795520"/>
                  <a:gd name="connsiteX229" fmla="*/ 784728 w 4795520"/>
                  <a:gd name="connsiteY229" fmla="*/ 3292556 h 4795520"/>
                  <a:gd name="connsiteX230" fmla="*/ 1151708 w 4795520"/>
                  <a:gd name="connsiteY230" fmla="*/ 3031810 h 4795520"/>
                  <a:gd name="connsiteX231" fmla="*/ 1204377 w 4795520"/>
                  <a:gd name="connsiteY231" fmla="*/ 2851043 h 4795520"/>
                  <a:gd name="connsiteX232" fmla="*/ 1204377 w 4795520"/>
                  <a:gd name="connsiteY232" fmla="*/ 2025645 h 4795520"/>
                  <a:gd name="connsiteX233" fmla="*/ 1151789 w 4795520"/>
                  <a:gd name="connsiteY233" fmla="*/ 1844715 h 4795520"/>
                  <a:gd name="connsiteX234" fmla="*/ 790093 w 4795520"/>
                  <a:gd name="connsiteY234" fmla="*/ 1587464 h 4795520"/>
                  <a:gd name="connsiteX235" fmla="*/ 164237 w 4795520"/>
                  <a:gd name="connsiteY235" fmla="*/ 2409937 h 4795520"/>
                  <a:gd name="connsiteX236" fmla="*/ 260464 w 4795520"/>
                  <a:gd name="connsiteY236" fmla="*/ 2289147 h 4795520"/>
                  <a:gd name="connsiteX237" fmla="*/ 414335 w 4795520"/>
                  <a:gd name="connsiteY237" fmla="*/ 2302322 h 4795520"/>
                  <a:gd name="connsiteX238" fmla="*/ 578602 w 4795520"/>
                  <a:gd name="connsiteY238" fmla="*/ 2351090 h 4795520"/>
                  <a:gd name="connsiteX239" fmla="*/ 979882 w 4795520"/>
                  <a:gd name="connsiteY239" fmla="*/ 2315733 h 4795520"/>
                  <a:gd name="connsiteX240" fmla="*/ 974761 w 4795520"/>
                  <a:gd name="connsiteY240" fmla="*/ 2438141 h 4795520"/>
                  <a:gd name="connsiteX241" fmla="*/ 979963 w 4795520"/>
                  <a:gd name="connsiteY241" fmla="*/ 2560711 h 4795520"/>
                  <a:gd name="connsiteX242" fmla="*/ 586486 w 4795520"/>
                  <a:gd name="connsiteY242" fmla="*/ 2525192 h 4795520"/>
                  <a:gd name="connsiteX243" fmla="*/ 409702 w 4795520"/>
                  <a:gd name="connsiteY243" fmla="*/ 2576642 h 4795520"/>
                  <a:gd name="connsiteX244" fmla="*/ 200650 w 4795520"/>
                  <a:gd name="connsiteY244" fmla="*/ 2543805 h 4795520"/>
                  <a:gd name="connsiteX245" fmla="*/ 164562 w 4795520"/>
                  <a:gd name="connsiteY245" fmla="*/ 2409937 h 479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</a:cxnLst>
                <a:rect l="l" t="t" r="r" b="b"/>
                <a:pathLst>
                  <a:path w="4795520" h="4795520">
                    <a:moveTo>
                      <a:pt x="324765" y="2763261"/>
                    </a:moveTo>
                    <a:cubicBezTo>
                      <a:pt x="385117" y="2763391"/>
                      <a:pt x="444280" y="2746485"/>
                      <a:pt x="495453" y="2714493"/>
                    </a:cubicBezTo>
                    <a:cubicBezTo>
                      <a:pt x="519513" y="2697115"/>
                      <a:pt x="548357" y="2687605"/>
                      <a:pt x="578033" y="2687264"/>
                    </a:cubicBezTo>
                    <a:cubicBezTo>
                      <a:pt x="682234" y="2692710"/>
                      <a:pt x="836910" y="2704251"/>
                      <a:pt x="1004916" y="2727904"/>
                    </a:cubicBezTo>
                    <a:cubicBezTo>
                      <a:pt x="1016636" y="2787360"/>
                      <a:pt x="1032161" y="2846004"/>
                      <a:pt x="1051408" y="2903469"/>
                    </a:cubicBezTo>
                    <a:cubicBezTo>
                      <a:pt x="911037" y="3013441"/>
                      <a:pt x="781071" y="3101223"/>
                      <a:pt x="697109" y="3155437"/>
                    </a:cubicBezTo>
                    <a:cubicBezTo>
                      <a:pt x="675564" y="3167344"/>
                      <a:pt x="650868" y="3172311"/>
                      <a:pt x="626395" y="3169661"/>
                    </a:cubicBezTo>
                    <a:cubicBezTo>
                      <a:pt x="541817" y="3165369"/>
                      <a:pt x="458835" y="3193809"/>
                      <a:pt x="394666" y="3249072"/>
                    </a:cubicBezTo>
                    <a:cubicBezTo>
                      <a:pt x="291559" y="3337447"/>
                      <a:pt x="254644" y="3480825"/>
                      <a:pt x="302250" y="3608004"/>
                    </a:cubicBezTo>
                    <a:cubicBezTo>
                      <a:pt x="335544" y="3697737"/>
                      <a:pt x="406688" y="3768247"/>
                      <a:pt x="496721" y="3800735"/>
                    </a:cubicBezTo>
                    <a:cubicBezTo>
                      <a:pt x="586753" y="3833223"/>
                      <a:pt x="686526" y="3824379"/>
                      <a:pt x="769448" y="3776579"/>
                    </a:cubicBezTo>
                    <a:cubicBezTo>
                      <a:pt x="822580" y="3746562"/>
                      <a:pt x="866008" y="3701972"/>
                      <a:pt x="894619" y="3648075"/>
                    </a:cubicBezTo>
                    <a:cubicBezTo>
                      <a:pt x="906697" y="3621521"/>
                      <a:pt x="926529" y="3599250"/>
                      <a:pt x="951515" y="3584189"/>
                    </a:cubicBezTo>
                    <a:cubicBezTo>
                      <a:pt x="1031088" y="3543549"/>
                      <a:pt x="1231118" y="3455766"/>
                      <a:pt x="1343610" y="3408055"/>
                    </a:cubicBezTo>
                    <a:cubicBezTo>
                      <a:pt x="1383380" y="3452418"/>
                      <a:pt x="1425865" y="3494277"/>
                      <a:pt x="1470813" y="3533389"/>
                    </a:cubicBezTo>
                    <a:cubicBezTo>
                      <a:pt x="1401319" y="3706190"/>
                      <a:pt x="1328329" y="3853795"/>
                      <a:pt x="1288421" y="3930685"/>
                    </a:cubicBezTo>
                    <a:cubicBezTo>
                      <a:pt x="1276139" y="3951631"/>
                      <a:pt x="1257445" y="3968074"/>
                      <a:pt x="1235101" y="3977584"/>
                    </a:cubicBezTo>
                    <a:cubicBezTo>
                      <a:pt x="1137394" y="4027279"/>
                      <a:pt x="1071192" y="4122734"/>
                      <a:pt x="1058870" y="4231649"/>
                    </a:cubicBezTo>
                    <a:cubicBezTo>
                      <a:pt x="1046548" y="4340572"/>
                      <a:pt x="1089764" y="4448398"/>
                      <a:pt x="1173897" y="4518665"/>
                    </a:cubicBezTo>
                    <a:cubicBezTo>
                      <a:pt x="1232484" y="4566937"/>
                      <a:pt x="1305985" y="4593418"/>
                      <a:pt x="1381893" y="4593605"/>
                    </a:cubicBezTo>
                    <a:cubicBezTo>
                      <a:pt x="1469691" y="4593353"/>
                      <a:pt x="1553662" y="4557671"/>
                      <a:pt x="1614784" y="4494639"/>
                    </a:cubicBezTo>
                    <a:cubicBezTo>
                      <a:pt x="1675899" y="4431606"/>
                      <a:pt x="1708979" y="4346571"/>
                      <a:pt x="1706525" y="4258813"/>
                    </a:cubicBezTo>
                    <a:cubicBezTo>
                      <a:pt x="1703672" y="4229308"/>
                      <a:pt x="1709849" y="4199633"/>
                      <a:pt x="1724244" y="4173713"/>
                    </a:cubicBezTo>
                    <a:cubicBezTo>
                      <a:pt x="1781140" y="4085930"/>
                      <a:pt x="1868760" y="3957427"/>
                      <a:pt x="1973367" y="3823640"/>
                    </a:cubicBezTo>
                    <a:cubicBezTo>
                      <a:pt x="2029995" y="3843009"/>
                      <a:pt x="2087793" y="3858785"/>
                      <a:pt x="2146412" y="3870863"/>
                    </a:cubicBezTo>
                    <a:cubicBezTo>
                      <a:pt x="2157710" y="3970432"/>
                      <a:pt x="2184451" y="4212240"/>
                      <a:pt x="2188759" y="4305468"/>
                    </a:cubicBezTo>
                    <a:cubicBezTo>
                      <a:pt x="2188580" y="4329445"/>
                      <a:pt x="2180875" y="4352757"/>
                      <a:pt x="2166732" y="4372117"/>
                    </a:cubicBezTo>
                    <a:cubicBezTo>
                      <a:pt x="2106431" y="4463956"/>
                      <a:pt x="2096425" y="4579983"/>
                      <a:pt x="2140121" y="4680786"/>
                    </a:cubicBezTo>
                    <a:cubicBezTo>
                      <a:pt x="2183817" y="4781598"/>
                      <a:pt x="2275339" y="4853620"/>
                      <a:pt x="2383587" y="4872396"/>
                    </a:cubicBezTo>
                    <a:cubicBezTo>
                      <a:pt x="2401599" y="4875241"/>
                      <a:pt x="2419814" y="4876630"/>
                      <a:pt x="2438045" y="4876541"/>
                    </a:cubicBezTo>
                    <a:cubicBezTo>
                      <a:pt x="2524332" y="4876736"/>
                      <a:pt x="2607140" y="4842542"/>
                      <a:pt x="2668157" y="4781533"/>
                    </a:cubicBezTo>
                    <a:cubicBezTo>
                      <a:pt x="2729165" y="4720516"/>
                      <a:pt x="2763360" y="4637708"/>
                      <a:pt x="2763165" y="4551421"/>
                    </a:cubicBezTo>
                    <a:cubicBezTo>
                      <a:pt x="2763393" y="4490144"/>
                      <a:pt x="2746047" y="4430094"/>
                      <a:pt x="2713178" y="4378376"/>
                    </a:cubicBezTo>
                    <a:cubicBezTo>
                      <a:pt x="2696580" y="4355114"/>
                      <a:pt x="2687583" y="4327291"/>
                      <a:pt x="2687412" y="4298721"/>
                    </a:cubicBezTo>
                    <a:cubicBezTo>
                      <a:pt x="2692858" y="4194439"/>
                      <a:pt x="2704156" y="4039926"/>
                      <a:pt x="2728052" y="3871839"/>
                    </a:cubicBezTo>
                    <a:cubicBezTo>
                      <a:pt x="2787443" y="3859565"/>
                      <a:pt x="2845997" y="3843545"/>
                      <a:pt x="2903373" y="3823884"/>
                    </a:cubicBezTo>
                    <a:cubicBezTo>
                      <a:pt x="3018465" y="3970756"/>
                      <a:pt x="3109499" y="4107469"/>
                      <a:pt x="3156072" y="4180296"/>
                    </a:cubicBezTo>
                    <a:cubicBezTo>
                      <a:pt x="3168004" y="4201413"/>
                      <a:pt x="3172873" y="4225789"/>
                      <a:pt x="3169971" y="4249872"/>
                    </a:cubicBezTo>
                    <a:cubicBezTo>
                      <a:pt x="3165192" y="4339426"/>
                      <a:pt x="3197484" y="4426990"/>
                      <a:pt x="3259274" y="4491989"/>
                    </a:cubicBezTo>
                    <a:cubicBezTo>
                      <a:pt x="3321055" y="4556989"/>
                      <a:pt x="3406878" y="4593679"/>
                      <a:pt x="3496554" y="4593443"/>
                    </a:cubicBezTo>
                    <a:cubicBezTo>
                      <a:pt x="3534569" y="4593508"/>
                      <a:pt x="3572291" y="4586737"/>
                      <a:pt x="3607908" y="4573448"/>
                    </a:cubicBezTo>
                    <a:cubicBezTo>
                      <a:pt x="3697747" y="4540156"/>
                      <a:pt x="3768330" y="4468938"/>
                      <a:pt x="3800810" y="4378799"/>
                    </a:cubicBezTo>
                    <a:cubicBezTo>
                      <a:pt x="3833289" y="4288659"/>
                      <a:pt x="3824357" y="4188790"/>
                      <a:pt x="3776401" y="4105844"/>
                    </a:cubicBezTo>
                    <a:cubicBezTo>
                      <a:pt x="3746523" y="4053361"/>
                      <a:pt x="3702396" y="4010413"/>
                      <a:pt x="3649117" y="3981973"/>
                    </a:cubicBezTo>
                    <a:cubicBezTo>
                      <a:pt x="3622051" y="3969684"/>
                      <a:pt x="3599365" y="3949437"/>
                      <a:pt x="3584093" y="3923939"/>
                    </a:cubicBezTo>
                    <a:cubicBezTo>
                      <a:pt x="3536625" y="3830874"/>
                      <a:pt x="3469163" y="3690991"/>
                      <a:pt x="3405277" y="3533064"/>
                    </a:cubicBezTo>
                    <a:cubicBezTo>
                      <a:pt x="3450298" y="3493684"/>
                      <a:pt x="3492807" y="3451524"/>
                      <a:pt x="3532561" y="3406836"/>
                    </a:cubicBezTo>
                    <a:cubicBezTo>
                      <a:pt x="3727633" y="3491448"/>
                      <a:pt x="3871905" y="3557122"/>
                      <a:pt x="3929939" y="3587440"/>
                    </a:cubicBezTo>
                    <a:cubicBezTo>
                      <a:pt x="3951121" y="3599803"/>
                      <a:pt x="3967743" y="3618676"/>
                      <a:pt x="3977326" y="3641247"/>
                    </a:cubicBezTo>
                    <a:cubicBezTo>
                      <a:pt x="4026581" y="3738150"/>
                      <a:pt x="4120842" y="3804173"/>
                      <a:pt x="4228749" y="3817349"/>
                    </a:cubicBezTo>
                    <a:cubicBezTo>
                      <a:pt x="4336648" y="3830524"/>
                      <a:pt x="4444027" y="3789128"/>
                      <a:pt x="4515155" y="3706922"/>
                    </a:cubicBezTo>
                    <a:cubicBezTo>
                      <a:pt x="4578440" y="3633412"/>
                      <a:pt x="4605604" y="3535486"/>
                      <a:pt x="4589218" y="3439884"/>
                    </a:cubicBezTo>
                    <a:cubicBezTo>
                      <a:pt x="4572832" y="3344275"/>
                      <a:pt x="4514611" y="3260979"/>
                      <a:pt x="4430462" y="3212739"/>
                    </a:cubicBezTo>
                    <a:cubicBezTo>
                      <a:pt x="4377077" y="3181755"/>
                      <a:pt x="4315906" y="3166800"/>
                      <a:pt x="4254247" y="3169661"/>
                    </a:cubicBezTo>
                    <a:cubicBezTo>
                      <a:pt x="4226384" y="3172367"/>
                      <a:pt x="4198383" y="3166255"/>
                      <a:pt x="4174186" y="3152186"/>
                    </a:cubicBezTo>
                    <a:cubicBezTo>
                      <a:pt x="4049665" y="3071637"/>
                      <a:pt x="3931890" y="2988081"/>
                      <a:pt x="3825332" y="2902900"/>
                    </a:cubicBezTo>
                    <a:cubicBezTo>
                      <a:pt x="3844278" y="2845622"/>
                      <a:pt x="3859567" y="2787198"/>
                      <a:pt x="3871093" y="2727985"/>
                    </a:cubicBezTo>
                    <a:cubicBezTo>
                      <a:pt x="4055598" y="2701813"/>
                      <a:pt x="4219296" y="2691328"/>
                      <a:pt x="4305534" y="2687345"/>
                    </a:cubicBezTo>
                    <a:cubicBezTo>
                      <a:pt x="4329788" y="2687475"/>
                      <a:pt x="4353343" y="2695457"/>
                      <a:pt x="4372671" y="2710104"/>
                    </a:cubicBezTo>
                    <a:cubicBezTo>
                      <a:pt x="4488829" y="2786190"/>
                      <a:pt x="4640489" y="2780110"/>
                      <a:pt x="4750176" y="2694970"/>
                    </a:cubicBezTo>
                    <a:cubicBezTo>
                      <a:pt x="4859872" y="2609829"/>
                      <a:pt x="4903381" y="2464411"/>
                      <a:pt x="4858482" y="2333013"/>
                    </a:cubicBezTo>
                    <a:cubicBezTo>
                      <a:pt x="4813583" y="2201616"/>
                      <a:pt x="4690184" y="2113232"/>
                      <a:pt x="4551325" y="2113021"/>
                    </a:cubicBezTo>
                    <a:cubicBezTo>
                      <a:pt x="4490975" y="2112875"/>
                      <a:pt x="4431803" y="2129781"/>
                      <a:pt x="4380637" y="2161789"/>
                    </a:cubicBezTo>
                    <a:cubicBezTo>
                      <a:pt x="4356416" y="2178850"/>
                      <a:pt x="4327675" y="2188327"/>
                      <a:pt x="4298056" y="2189018"/>
                    </a:cubicBezTo>
                    <a:cubicBezTo>
                      <a:pt x="4193856" y="2183572"/>
                      <a:pt x="4039180" y="2172111"/>
                      <a:pt x="3871255" y="2148378"/>
                    </a:cubicBezTo>
                    <a:cubicBezTo>
                      <a:pt x="3859551" y="2088889"/>
                      <a:pt x="3844018" y="2030221"/>
                      <a:pt x="3824763" y="1972732"/>
                    </a:cubicBezTo>
                    <a:cubicBezTo>
                      <a:pt x="3964971" y="1862922"/>
                      <a:pt x="4094938" y="1775058"/>
                      <a:pt x="4178981" y="1720763"/>
                    </a:cubicBezTo>
                    <a:cubicBezTo>
                      <a:pt x="4200423" y="1708823"/>
                      <a:pt x="4225059" y="1703874"/>
                      <a:pt x="4249451" y="1706621"/>
                    </a:cubicBezTo>
                    <a:cubicBezTo>
                      <a:pt x="4334039" y="1711075"/>
                      <a:pt x="4417067" y="1682578"/>
                      <a:pt x="4481099" y="1627129"/>
                    </a:cubicBezTo>
                    <a:cubicBezTo>
                      <a:pt x="4584203" y="1538753"/>
                      <a:pt x="4621120" y="1395375"/>
                      <a:pt x="4573514" y="1268196"/>
                    </a:cubicBezTo>
                    <a:cubicBezTo>
                      <a:pt x="4540108" y="1178528"/>
                      <a:pt x="4468948" y="1108099"/>
                      <a:pt x="4378938" y="1075628"/>
                    </a:cubicBezTo>
                    <a:cubicBezTo>
                      <a:pt x="4288929" y="1043157"/>
                      <a:pt x="4189190" y="1051935"/>
                      <a:pt x="4106236" y="1099622"/>
                    </a:cubicBezTo>
                    <a:cubicBezTo>
                      <a:pt x="4053160" y="1129687"/>
                      <a:pt x="4009764" y="1174261"/>
                      <a:pt x="3981146" y="1228125"/>
                    </a:cubicBezTo>
                    <a:cubicBezTo>
                      <a:pt x="3969067" y="1254680"/>
                      <a:pt x="3949235" y="1276950"/>
                      <a:pt x="3924250" y="1292012"/>
                    </a:cubicBezTo>
                    <a:cubicBezTo>
                      <a:pt x="3844677" y="1332652"/>
                      <a:pt x="3644647" y="1420434"/>
                      <a:pt x="3532155" y="1468145"/>
                    </a:cubicBezTo>
                    <a:cubicBezTo>
                      <a:pt x="3492482" y="1423815"/>
                      <a:pt x="3450111" y="1381989"/>
                      <a:pt x="3405277" y="1342893"/>
                    </a:cubicBezTo>
                    <a:cubicBezTo>
                      <a:pt x="3474771" y="1170092"/>
                      <a:pt x="3547761" y="1022487"/>
                      <a:pt x="3587669" y="945596"/>
                    </a:cubicBezTo>
                    <a:cubicBezTo>
                      <a:pt x="3599983" y="924675"/>
                      <a:pt x="3618669" y="908240"/>
                      <a:pt x="3640989" y="898698"/>
                    </a:cubicBezTo>
                    <a:cubicBezTo>
                      <a:pt x="3764916" y="836088"/>
                      <a:pt x="3835411" y="701693"/>
                      <a:pt x="3816472" y="564145"/>
                    </a:cubicBezTo>
                    <a:cubicBezTo>
                      <a:pt x="3797526" y="426598"/>
                      <a:pt x="3693325" y="316261"/>
                      <a:pt x="3557084" y="289487"/>
                    </a:cubicBezTo>
                    <a:cubicBezTo>
                      <a:pt x="3420842" y="262712"/>
                      <a:pt x="3282634" y="325412"/>
                      <a:pt x="3213050" y="445562"/>
                    </a:cubicBezTo>
                    <a:cubicBezTo>
                      <a:pt x="3182675" y="497634"/>
                      <a:pt x="3167606" y="557217"/>
                      <a:pt x="3169565" y="617469"/>
                    </a:cubicBezTo>
                    <a:cubicBezTo>
                      <a:pt x="3172418" y="646976"/>
                      <a:pt x="3166240" y="676653"/>
                      <a:pt x="3151846" y="702569"/>
                    </a:cubicBezTo>
                    <a:cubicBezTo>
                      <a:pt x="3094950" y="790351"/>
                      <a:pt x="3007411" y="918774"/>
                      <a:pt x="2902723" y="1052561"/>
                    </a:cubicBezTo>
                    <a:cubicBezTo>
                      <a:pt x="2846079" y="1033224"/>
                      <a:pt x="2788289" y="1017456"/>
                      <a:pt x="2729678" y="1005337"/>
                    </a:cubicBezTo>
                    <a:cubicBezTo>
                      <a:pt x="2718380" y="905363"/>
                      <a:pt x="2691557" y="662904"/>
                      <a:pt x="2687331" y="570245"/>
                    </a:cubicBezTo>
                    <a:cubicBezTo>
                      <a:pt x="2687501" y="546632"/>
                      <a:pt x="2695125" y="523676"/>
                      <a:pt x="2709114" y="504652"/>
                    </a:cubicBezTo>
                    <a:cubicBezTo>
                      <a:pt x="2785907" y="388690"/>
                      <a:pt x="2780437" y="236721"/>
                      <a:pt x="2695491" y="126585"/>
                    </a:cubicBezTo>
                    <a:cubicBezTo>
                      <a:pt x="2610553" y="16450"/>
                      <a:pt x="2464957" y="-27455"/>
                      <a:pt x="2333291" y="17358"/>
                    </a:cubicBezTo>
                    <a:cubicBezTo>
                      <a:pt x="2201626" y="62171"/>
                      <a:pt x="2113047" y="185775"/>
                      <a:pt x="2112925" y="324861"/>
                    </a:cubicBezTo>
                    <a:cubicBezTo>
                      <a:pt x="2112730" y="386031"/>
                      <a:pt x="2130018" y="445984"/>
                      <a:pt x="2162750" y="497662"/>
                    </a:cubicBezTo>
                    <a:cubicBezTo>
                      <a:pt x="2179453" y="521063"/>
                      <a:pt x="2188507" y="549055"/>
                      <a:pt x="2188678" y="577804"/>
                    </a:cubicBezTo>
                    <a:cubicBezTo>
                      <a:pt x="2184045" y="666724"/>
                      <a:pt x="2160149" y="883905"/>
                      <a:pt x="2145193" y="1005093"/>
                    </a:cubicBezTo>
                    <a:cubicBezTo>
                      <a:pt x="2086842" y="1017212"/>
                      <a:pt x="2029312" y="1033013"/>
                      <a:pt x="1972961" y="1052398"/>
                    </a:cubicBezTo>
                    <a:cubicBezTo>
                      <a:pt x="1857950" y="906094"/>
                      <a:pt x="1766916" y="768893"/>
                      <a:pt x="1720261" y="695985"/>
                    </a:cubicBezTo>
                    <a:cubicBezTo>
                      <a:pt x="1708419" y="674896"/>
                      <a:pt x="1703607" y="650581"/>
                      <a:pt x="1706525" y="626572"/>
                    </a:cubicBezTo>
                    <a:cubicBezTo>
                      <a:pt x="1714255" y="487955"/>
                      <a:pt x="1633105" y="359725"/>
                      <a:pt x="1504528" y="307365"/>
                    </a:cubicBezTo>
                    <a:cubicBezTo>
                      <a:pt x="1375943" y="255005"/>
                      <a:pt x="1228306" y="290071"/>
                      <a:pt x="1136996" y="394654"/>
                    </a:cubicBezTo>
                    <a:cubicBezTo>
                      <a:pt x="1045686" y="499237"/>
                      <a:pt x="1030869" y="650260"/>
                      <a:pt x="1100095" y="770600"/>
                    </a:cubicBezTo>
                    <a:cubicBezTo>
                      <a:pt x="1130038" y="823067"/>
                      <a:pt x="1174222" y="865991"/>
                      <a:pt x="1227542" y="894390"/>
                    </a:cubicBezTo>
                    <a:cubicBezTo>
                      <a:pt x="1254616" y="906631"/>
                      <a:pt x="1277310" y="926845"/>
                      <a:pt x="1292566" y="952342"/>
                    </a:cubicBezTo>
                    <a:cubicBezTo>
                      <a:pt x="1340033" y="1045408"/>
                      <a:pt x="1407577" y="1185372"/>
                      <a:pt x="1471382" y="1343299"/>
                    </a:cubicBezTo>
                    <a:cubicBezTo>
                      <a:pt x="1426393" y="1382655"/>
                      <a:pt x="1383908" y="1424782"/>
                      <a:pt x="1344179" y="1469446"/>
                    </a:cubicBezTo>
                    <a:cubicBezTo>
                      <a:pt x="1252332" y="1429618"/>
                      <a:pt x="1029788" y="1332245"/>
                      <a:pt x="946719" y="1288842"/>
                    </a:cubicBezTo>
                    <a:cubicBezTo>
                      <a:pt x="925538" y="1276479"/>
                      <a:pt x="908916" y="1257606"/>
                      <a:pt x="899333" y="1235034"/>
                    </a:cubicBezTo>
                    <a:cubicBezTo>
                      <a:pt x="836650" y="1110936"/>
                      <a:pt x="702066" y="1040344"/>
                      <a:pt x="564334" y="1059323"/>
                    </a:cubicBezTo>
                    <a:cubicBezTo>
                      <a:pt x="426601" y="1078302"/>
                      <a:pt x="316126" y="1182657"/>
                      <a:pt x="289341" y="1319086"/>
                    </a:cubicBezTo>
                    <a:cubicBezTo>
                      <a:pt x="262556" y="1455514"/>
                      <a:pt x="325376" y="1593902"/>
                      <a:pt x="445709" y="1663542"/>
                    </a:cubicBezTo>
                    <a:cubicBezTo>
                      <a:pt x="499136" y="1694421"/>
                      <a:pt x="560279" y="1709368"/>
                      <a:pt x="621925" y="1706621"/>
                    </a:cubicBezTo>
                    <a:cubicBezTo>
                      <a:pt x="649726" y="1704004"/>
                      <a:pt x="677653" y="1710108"/>
                      <a:pt x="701823" y="1724096"/>
                    </a:cubicBezTo>
                    <a:cubicBezTo>
                      <a:pt x="822215" y="1801288"/>
                      <a:pt x="938616" y="1884510"/>
                      <a:pt x="1050595" y="1973463"/>
                    </a:cubicBezTo>
                    <a:cubicBezTo>
                      <a:pt x="1031690" y="2030749"/>
                      <a:pt x="1016433" y="2089165"/>
                      <a:pt x="1004916" y="2148378"/>
                    </a:cubicBezTo>
                    <a:cubicBezTo>
                      <a:pt x="820735" y="2174469"/>
                      <a:pt x="656875" y="2184954"/>
                      <a:pt x="570556" y="2189018"/>
                    </a:cubicBezTo>
                    <a:cubicBezTo>
                      <a:pt x="546324" y="2188774"/>
                      <a:pt x="522804" y="2180800"/>
                      <a:pt x="503418" y="2166259"/>
                    </a:cubicBezTo>
                    <a:cubicBezTo>
                      <a:pt x="387269" y="2090100"/>
                      <a:pt x="235565" y="2096131"/>
                      <a:pt x="125831" y="2181280"/>
                    </a:cubicBezTo>
                    <a:cubicBezTo>
                      <a:pt x="16098" y="2266421"/>
                      <a:pt x="-27428" y="2411871"/>
                      <a:pt x="17496" y="2543301"/>
                    </a:cubicBezTo>
                    <a:cubicBezTo>
                      <a:pt x="62420" y="2674723"/>
                      <a:pt x="185872" y="2763098"/>
                      <a:pt x="324765" y="2763261"/>
                    </a:cubicBezTo>
                    <a:close/>
                    <a:moveTo>
                      <a:pt x="1587856" y="4084874"/>
                    </a:moveTo>
                    <a:cubicBezTo>
                      <a:pt x="1555035" y="4138486"/>
                      <a:pt x="1539698" y="4200974"/>
                      <a:pt x="1543965" y="4263690"/>
                    </a:cubicBezTo>
                    <a:cubicBezTo>
                      <a:pt x="1544948" y="4293755"/>
                      <a:pt x="1537398" y="4323488"/>
                      <a:pt x="1522182" y="4349440"/>
                    </a:cubicBezTo>
                    <a:cubicBezTo>
                      <a:pt x="1487231" y="4409303"/>
                      <a:pt x="1418168" y="4440417"/>
                      <a:pt x="1350169" y="4426932"/>
                    </a:cubicBezTo>
                    <a:cubicBezTo>
                      <a:pt x="1282170" y="4413448"/>
                      <a:pt x="1230208" y="4358324"/>
                      <a:pt x="1220755" y="4289651"/>
                    </a:cubicBezTo>
                    <a:cubicBezTo>
                      <a:pt x="1211302" y="4220977"/>
                      <a:pt x="1246431" y="4153864"/>
                      <a:pt x="1308253" y="4122506"/>
                    </a:cubicBezTo>
                    <a:cubicBezTo>
                      <a:pt x="1361434" y="4097748"/>
                      <a:pt x="1405131" y="4056385"/>
                      <a:pt x="1432774" y="4004650"/>
                    </a:cubicBezTo>
                    <a:cubicBezTo>
                      <a:pt x="1478047" y="3917437"/>
                      <a:pt x="1540876" y="3788689"/>
                      <a:pt x="1603462" y="3638890"/>
                    </a:cubicBezTo>
                    <a:cubicBezTo>
                      <a:pt x="1670713" y="3685626"/>
                      <a:pt x="1741752" y="3726656"/>
                      <a:pt x="1815846" y="3761542"/>
                    </a:cubicBezTo>
                    <a:cubicBezTo>
                      <a:pt x="1720668" y="3885738"/>
                      <a:pt x="1641501" y="4002700"/>
                      <a:pt x="1587856" y="4084874"/>
                    </a:cubicBezTo>
                    <a:close/>
                    <a:moveTo>
                      <a:pt x="3439008" y="3997823"/>
                    </a:moveTo>
                    <a:cubicBezTo>
                      <a:pt x="3469090" y="4053061"/>
                      <a:pt x="3515582" y="4097594"/>
                      <a:pt x="3572063" y="4125270"/>
                    </a:cubicBezTo>
                    <a:cubicBezTo>
                      <a:pt x="3598561" y="4139396"/>
                      <a:pt x="3620490" y="4160765"/>
                      <a:pt x="3635299" y="4186880"/>
                    </a:cubicBezTo>
                    <a:cubicBezTo>
                      <a:pt x="3669949" y="4247060"/>
                      <a:pt x="3662553" y="4322601"/>
                      <a:pt x="3616881" y="4374913"/>
                    </a:cubicBezTo>
                    <a:cubicBezTo>
                      <a:pt x="3571210" y="4427225"/>
                      <a:pt x="3497351" y="4444749"/>
                      <a:pt x="3433050" y="4418528"/>
                    </a:cubicBezTo>
                    <a:cubicBezTo>
                      <a:pt x="3368750" y="4392307"/>
                      <a:pt x="3328199" y="4328145"/>
                      <a:pt x="3332125" y="4258813"/>
                    </a:cubicBezTo>
                    <a:cubicBezTo>
                      <a:pt x="3337229" y="4200397"/>
                      <a:pt x="3323257" y="4141908"/>
                      <a:pt x="3292298" y="4092107"/>
                    </a:cubicBezTo>
                    <a:cubicBezTo>
                      <a:pt x="3248650" y="4023832"/>
                      <a:pt x="3165907" y="3899312"/>
                      <a:pt x="3060812" y="3762029"/>
                    </a:cubicBezTo>
                    <a:cubicBezTo>
                      <a:pt x="3134818" y="3726941"/>
                      <a:pt x="3205726" y="3685667"/>
                      <a:pt x="3272791" y="3638646"/>
                    </a:cubicBezTo>
                    <a:cubicBezTo>
                      <a:pt x="3333100" y="3783487"/>
                      <a:pt x="3394629" y="3910691"/>
                      <a:pt x="3439008" y="3997823"/>
                    </a:cubicBezTo>
                    <a:close/>
                    <a:moveTo>
                      <a:pt x="4289278" y="2351090"/>
                    </a:moveTo>
                    <a:cubicBezTo>
                      <a:pt x="4352132" y="2352789"/>
                      <a:pt x="4413937" y="2334801"/>
                      <a:pt x="4466062" y="2299640"/>
                    </a:cubicBezTo>
                    <a:cubicBezTo>
                      <a:pt x="4534841" y="2259300"/>
                      <a:pt x="4622543" y="2273224"/>
                      <a:pt x="4675440" y="2332883"/>
                    </a:cubicBezTo>
                    <a:cubicBezTo>
                      <a:pt x="4728914" y="2394534"/>
                      <a:pt x="4728385" y="2486283"/>
                      <a:pt x="4674204" y="2547316"/>
                    </a:cubicBezTo>
                    <a:cubicBezTo>
                      <a:pt x="4620023" y="2608349"/>
                      <a:pt x="4528989" y="2619753"/>
                      <a:pt x="4461429" y="2573960"/>
                    </a:cubicBezTo>
                    <a:cubicBezTo>
                      <a:pt x="4413311" y="2540537"/>
                      <a:pt x="4355725" y="2523436"/>
                      <a:pt x="4297163" y="2525192"/>
                    </a:cubicBezTo>
                    <a:cubicBezTo>
                      <a:pt x="4216289" y="2528849"/>
                      <a:pt x="4067221" y="2538278"/>
                      <a:pt x="3895802" y="2560630"/>
                    </a:cubicBezTo>
                    <a:cubicBezTo>
                      <a:pt x="3899134" y="2519990"/>
                      <a:pt x="3901004" y="2479350"/>
                      <a:pt x="3901004" y="2438141"/>
                    </a:cubicBezTo>
                    <a:cubicBezTo>
                      <a:pt x="3901004" y="2396932"/>
                      <a:pt x="3899216" y="2356129"/>
                      <a:pt x="3895802" y="2315571"/>
                    </a:cubicBezTo>
                    <a:cubicBezTo>
                      <a:pt x="4050884" y="2335728"/>
                      <a:pt x="4191661" y="2345969"/>
                      <a:pt x="4289278" y="2351090"/>
                    </a:cubicBezTo>
                    <a:close/>
                    <a:moveTo>
                      <a:pt x="3288234" y="791408"/>
                    </a:moveTo>
                    <a:cubicBezTo>
                      <a:pt x="3321055" y="737796"/>
                      <a:pt x="3336392" y="675307"/>
                      <a:pt x="3332125" y="612592"/>
                    </a:cubicBezTo>
                    <a:cubicBezTo>
                      <a:pt x="3331141" y="582525"/>
                      <a:pt x="3338692" y="552793"/>
                      <a:pt x="3353908" y="526842"/>
                    </a:cubicBezTo>
                    <a:cubicBezTo>
                      <a:pt x="3388859" y="466977"/>
                      <a:pt x="3457922" y="435862"/>
                      <a:pt x="3525921" y="449348"/>
                    </a:cubicBezTo>
                    <a:cubicBezTo>
                      <a:pt x="3593920" y="462835"/>
                      <a:pt x="3645882" y="517957"/>
                      <a:pt x="3655335" y="586629"/>
                    </a:cubicBezTo>
                    <a:cubicBezTo>
                      <a:pt x="3664788" y="655301"/>
                      <a:pt x="3629658" y="722414"/>
                      <a:pt x="3567837" y="753775"/>
                    </a:cubicBezTo>
                    <a:cubicBezTo>
                      <a:pt x="3514712" y="778583"/>
                      <a:pt x="3471057" y="819929"/>
                      <a:pt x="3443397" y="871631"/>
                    </a:cubicBezTo>
                    <a:cubicBezTo>
                      <a:pt x="3398124" y="958845"/>
                      <a:pt x="3335295" y="1087592"/>
                      <a:pt x="3273116" y="1237391"/>
                    </a:cubicBezTo>
                    <a:cubicBezTo>
                      <a:pt x="3205865" y="1190655"/>
                      <a:pt x="3134826" y="1149625"/>
                      <a:pt x="3060731" y="1114740"/>
                    </a:cubicBezTo>
                    <a:cubicBezTo>
                      <a:pt x="3155422" y="990544"/>
                      <a:pt x="3234589" y="873582"/>
                      <a:pt x="3288234" y="791408"/>
                    </a:cubicBezTo>
                    <a:close/>
                    <a:moveTo>
                      <a:pt x="1437082" y="878459"/>
                    </a:moveTo>
                    <a:cubicBezTo>
                      <a:pt x="1407024" y="823253"/>
                      <a:pt x="1360557" y="778745"/>
                      <a:pt x="1304108" y="751093"/>
                    </a:cubicBezTo>
                    <a:cubicBezTo>
                      <a:pt x="1277602" y="736918"/>
                      <a:pt x="1255648" y="715530"/>
                      <a:pt x="1240791" y="689402"/>
                    </a:cubicBezTo>
                    <a:cubicBezTo>
                      <a:pt x="1206133" y="629171"/>
                      <a:pt x="1213594" y="553572"/>
                      <a:pt x="1259355" y="501277"/>
                    </a:cubicBezTo>
                    <a:cubicBezTo>
                      <a:pt x="1305115" y="448983"/>
                      <a:pt x="1379056" y="431558"/>
                      <a:pt x="1443356" y="457917"/>
                    </a:cubicBezTo>
                    <a:cubicBezTo>
                      <a:pt x="1507649" y="484276"/>
                      <a:pt x="1548078" y="548589"/>
                      <a:pt x="1543965" y="617956"/>
                    </a:cubicBezTo>
                    <a:cubicBezTo>
                      <a:pt x="1538877" y="676343"/>
                      <a:pt x="1552849" y="734807"/>
                      <a:pt x="1583792" y="784580"/>
                    </a:cubicBezTo>
                    <a:cubicBezTo>
                      <a:pt x="1636624" y="867161"/>
                      <a:pt x="1716604" y="985911"/>
                      <a:pt x="1815440" y="1114821"/>
                    </a:cubicBezTo>
                    <a:cubicBezTo>
                      <a:pt x="1741386" y="1149804"/>
                      <a:pt x="1670396" y="1190940"/>
                      <a:pt x="1603218" y="1237798"/>
                    </a:cubicBezTo>
                    <a:cubicBezTo>
                      <a:pt x="1543071" y="1092876"/>
                      <a:pt x="1481542" y="965591"/>
                      <a:pt x="1437082" y="878459"/>
                    </a:cubicBezTo>
                    <a:close/>
                    <a:moveTo>
                      <a:pt x="790093" y="1587464"/>
                    </a:moveTo>
                    <a:cubicBezTo>
                      <a:pt x="737657" y="1554668"/>
                      <a:pt x="676123" y="1539460"/>
                      <a:pt x="614447" y="1544061"/>
                    </a:cubicBezTo>
                    <a:cubicBezTo>
                      <a:pt x="583745" y="1545621"/>
                      <a:pt x="553258" y="1538168"/>
                      <a:pt x="526746" y="1522603"/>
                    </a:cubicBezTo>
                    <a:cubicBezTo>
                      <a:pt x="467023" y="1487604"/>
                      <a:pt x="436018" y="1418621"/>
                      <a:pt x="449491" y="1350720"/>
                    </a:cubicBezTo>
                    <a:cubicBezTo>
                      <a:pt x="462962" y="1282819"/>
                      <a:pt x="517955" y="1230897"/>
                      <a:pt x="586516" y="1221347"/>
                    </a:cubicBezTo>
                    <a:cubicBezTo>
                      <a:pt x="655077" y="1211796"/>
                      <a:pt x="722166" y="1246714"/>
                      <a:pt x="753679" y="1308349"/>
                    </a:cubicBezTo>
                    <a:cubicBezTo>
                      <a:pt x="778423" y="1361750"/>
                      <a:pt x="819841" y="1405682"/>
                      <a:pt x="871698" y="1433520"/>
                    </a:cubicBezTo>
                    <a:cubicBezTo>
                      <a:pt x="955579" y="1477249"/>
                      <a:pt x="1162843" y="1568363"/>
                      <a:pt x="1278911" y="1618757"/>
                    </a:cubicBezTo>
                    <a:cubicBezTo>
                      <a:pt x="1343764" y="1646514"/>
                      <a:pt x="1419111" y="1629275"/>
                      <a:pt x="1465448" y="1576085"/>
                    </a:cubicBezTo>
                    <a:cubicBezTo>
                      <a:pt x="1651856" y="1365415"/>
                      <a:pt x="1901694" y="1221046"/>
                      <a:pt x="2177299" y="1164727"/>
                    </a:cubicBezTo>
                    <a:cubicBezTo>
                      <a:pt x="2246923" y="1151300"/>
                      <a:pt x="2299812" y="1094298"/>
                      <a:pt x="2307997" y="1023869"/>
                    </a:cubicBezTo>
                    <a:cubicBezTo>
                      <a:pt x="2322058" y="900486"/>
                      <a:pt x="2346361" y="679567"/>
                      <a:pt x="2351157" y="586257"/>
                    </a:cubicBezTo>
                    <a:cubicBezTo>
                      <a:pt x="2352961" y="523746"/>
                      <a:pt x="2335014" y="462256"/>
                      <a:pt x="2299869" y="410530"/>
                    </a:cubicBezTo>
                    <a:cubicBezTo>
                      <a:pt x="2283743" y="384882"/>
                      <a:pt x="2275282" y="355158"/>
                      <a:pt x="2275485" y="324861"/>
                    </a:cubicBezTo>
                    <a:cubicBezTo>
                      <a:pt x="2275745" y="255349"/>
                      <a:pt x="2320173" y="193694"/>
                      <a:pt x="2386034" y="171454"/>
                    </a:cubicBezTo>
                    <a:cubicBezTo>
                      <a:pt x="2451887" y="149213"/>
                      <a:pt x="2524600" y="171308"/>
                      <a:pt x="2566955" y="226431"/>
                    </a:cubicBezTo>
                    <a:cubicBezTo>
                      <a:pt x="2609302" y="281552"/>
                      <a:pt x="2611919" y="357503"/>
                      <a:pt x="2573457" y="415407"/>
                    </a:cubicBezTo>
                    <a:cubicBezTo>
                      <a:pt x="2540165" y="462948"/>
                      <a:pt x="2523064" y="519948"/>
                      <a:pt x="2524689" y="577967"/>
                    </a:cubicBezTo>
                    <a:cubicBezTo>
                      <a:pt x="2528997" y="672008"/>
                      <a:pt x="2553625" y="897803"/>
                      <a:pt x="2567930" y="1024031"/>
                    </a:cubicBezTo>
                    <a:cubicBezTo>
                      <a:pt x="2576205" y="1094347"/>
                      <a:pt x="2629037" y="1151218"/>
                      <a:pt x="2698547" y="1164646"/>
                    </a:cubicBezTo>
                    <a:cubicBezTo>
                      <a:pt x="2974078" y="1220892"/>
                      <a:pt x="3223836" y="1365212"/>
                      <a:pt x="3410154" y="1575841"/>
                    </a:cubicBezTo>
                    <a:cubicBezTo>
                      <a:pt x="3456662" y="1629039"/>
                      <a:pt x="3532155" y="1646213"/>
                      <a:pt x="3597098" y="1618351"/>
                    </a:cubicBezTo>
                    <a:cubicBezTo>
                      <a:pt x="3710890" y="1568770"/>
                      <a:pt x="3914090" y="1479199"/>
                      <a:pt x="3998133" y="1436609"/>
                    </a:cubicBezTo>
                    <a:cubicBezTo>
                      <a:pt x="4052623" y="1406673"/>
                      <a:pt x="4096563" y="1360669"/>
                      <a:pt x="4123955" y="1304854"/>
                    </a:cubicBezTo>
                    <a:cubicBezTo>
                      <a:pt x="4138309" y="1277966"/>
                      <a:pt x="4160011" y="1255728"/>
                      <a:pt x="4186540" y="1240724"/>
                    </a:cubicBezTo>
                    <a:cubicBezTo>
                      <a:pt x="4258888" y="1198613"/>
                      <a:pt x="4351392" y="1218331"/>
                      <a:pt x="4400274" y="1286289"/>
                    </a:cubicBezTo>
                    <a:cubicBezTo>
                      <a:pt x="4449164" y="1354248"/>
                      <a:pt x="4438443" y="1448215"/>
                      <a:pt x="4375517" y="1503421"/>
                    </a:cubicBezTo>
                    <a:cubicBezTo>
                      <a:pt x="4343167" y="1531495"/>
                      <a:pt x="4301259" y="1546044"/>
                      <a:pt x="4258473" y="1544061"/>
                    </a:cubicBezTo>
                    <a:cubicBezTo>
                      <a:pt x="4199854" y="1538891"/>
                      <a:pt x="4141137" y="1552774"/>
                      <a:pt x="4091036" y="1583644"/>
                    </a:cubicBezTo>
                    <a:cubicBezTo>
                      <a:pt x="4003742" y="1639809"/>
                      <a:pt x="3869223" y="1730598"/>
                      <a:pt x="3724139" y="1844309"/>
                    </a:cubicBezTo>
                    <a:cubicBezTo>
                      <a:pt x="3670079" y="1887371"/>
                      <a:pt x="3648987" y="1959800"/>
                      <a:pt x="3671469" y="2025157"/>
                    </a:cubicBezTo>
                    <a:cubicBezTo>
                      <a:pt x="3760877" y="2293113"/>
                      <a:pt x="3760877" y="2582844"/>
                      <a:pt x="3671469" y="2850799"/>
                    </a:cubicBezTo>
                    <a:cubicBezTo>
                      <a:pt x="3649125" y="2916083"/>
                      <a:pt x="3670201" y="2988366"/>
                      <a:pt x="3724139" y="3031404"/>
                    </a:cubicBezTo>
                    <a:cubicBezTo>
                      <a:pt x="3835573" y="3118861"/>
                      <a:pt x="3957412" y="3205343"/>
                      <a:pt x="4086160" y="3288574"/>
                    </a:cubicBezTo>
                    <a:cubicBezTo>
                      <a:pt x="4138593" y="3321248"/>
                      <a:pt x="4200009" y="3336529"/>
                      <a:pt x="4261643" y="3332221"/>
                    </a:cubicBezTo>
                    <a:cubicBezTo>
                      <a:pt x="4292359" y="3330538"/>
                      <a:pt x="4322879" y="3338008"/>
                      <a:pt x="4349344" y="3353679"/>
                    </a:cubicBezTo>
                    <a:cubicBezTo>
                      <a:pt x="4409069" y="3388678"/>
                      <a:pt x="4440069" y="3457660"/>
                      <a:pt x="4426601" y="3525562"/>
                    </a:cubicBezTo>
                    <a:cubicBezTo>
                      <a:pt x="4413125" y="3593463"/>
                      <a:pt x="4358139" y="3645385"/>
                      <a:pt x="4289571" y="3654935"/>
                    </a:cubicBezTo>
                    <a:cubicBezTo>
                      <a:pt x="4221011" y="3664485"/>
                      <a:pt x="4153923" y="3629567"/>
                      <a:pt x="4122410" y="3567933"/>
                    </a:cubicBezTo>
                    <a:cubicBezTo>
                      <a:pt x="4097685" y="3514532"/>
                      <a:pt x="4056265" y="3470633"/>
                      <a:pt x="4004392" y="3442843"/>
                    </a:cubicBezTo>
                    <a:cubicBezTo>
                      <a:pt x="3921405" y="3399521"/>
                      <a:pt x="3713735" y="3308162"/>
                      <a:pt x="3597260" y="3257606"/>
                    </a:cubicBezTo>
                    <a:cubicBezTo>
                      <a:pt x="3532301" y="3229653"/>
                      <a:pt x="3456711" y="3246901"/>
                      <a:pt x="3410316" y="3300278"/>
                    </a:cubicBezTo>
                    <a:cubicBezTo>
                      <a:pt x="3211392" y="3525716"/>
                      <a:pt x="2940030" y="3674678"/>
                      <a:pt x="2643033" y="3721471"/>
                    </a:cubicBezTo>
                    <a:cubicBezTo>
                      <a:pt x="2607506" y="3727282"/>
                      <a:pt x="2579935" y="3755616"/>
                      <a:pt x="2575083" y="3791290"/>
                    </a:cubicBezTo>
                    <a:cubicBezTo>
                      <a:pt x="2544766" y="3987175"/>
                      <a:pt x="2531029" y="4170543"/>
                      <a:pt x="2524852" y="4290025"/>
                    </a:cubicBezTo>
                    <a:cubicBezTo>
                      <a:pt x="2522926" y="4352415"/>
                      <a:pt x="2540791" y="4413814"/>
                      <a:pt x="2575896" y="4465427"/>
                    </a:cubicBezTo>
                    <a:cubicBezTo>
                      <a:pt x="2592201" y="4491128"/>
                      <a:pt x="2600784" y="4520982"/>
                      <a:pt x="2600605" y="4551421"/>
                    </a:cubicBezTo>
                    <a:cubicBezTo>
                      <a:pt x="2600824" y="4599197"/>
                      <a:pt x="2580017" y="4644649"/>
                      <a:pt x="2543709" y="4675698"/>
                    </a:cubicBezTo>
                    <a:cubicBezTo>
                      <a:pt x="2481709" y="4727652"/>
                      <a:pt x="2390984" y="4726270"/>
                      <a:pt x="2330601" y="4672455"/>
                    </a:cubicBezTo>
                    <a:cubicBezTo>
                      <a:pt x="2270210" y="4618631"/>
                      <a:pt x="2258449" y="4528663"/>
                      <a:pt x="2302958" y="4461119"/>
                    </a:cubicBezTo>
                    <a:cubicBezTo>
                      <a:pt x="2336234" y="4413326"/>
                      <a:pt x="2353327" y="4356121"/>
                      <a:pt x="2351726" y="4297909"/>
                    </a:cubicBezTo>
                    <a:cubicBezTo>
                      <a:pt x="2347337" y="4203217"/>
                      <a:pt x="2322790" y="3978072"/>
                      <a:pt x="2308485" y="3852331"/>
                    </a:cubicBezTo>
                    <a:cubicBezTo>
                      <a:pt x="2300153" y="3782106"/>
                      <a:pt x="2247378" y="3725315"/>
                      <a:pt x="2177949" y="3711880"/>
                    </a:cubicBezTo>
                    <a:cubicBezTo>
                      <a:pt x="1902385" y="3655626"/>
                      <a:pt x="1652587" y="3511273"/>
                      <a:pt x="1466261" y="3300603"/>
                    </a:cubicBezTo>
                    <a:cubicBezTo>
                      <a:pt x="1435155" y="3265238"/>
                      <a:pt x="1390378" y="3244902"/>
                      <a:pt x="1343285" y="3244764"/>
                    </a:cubicBezTo>
                    <a:cubicBezTo>
                      <a:pt x="1321225" y="3244788"/>
                      <a:pt x="1299401" y="3249323"/>
                      <a:pt x="1279155" y="3258094"/>
                    </a:cubicBezTo>
                    <a:cubicBezTo>
                      <a:pt x="1165363" y="3307674"/>
                      <a:pt x="962163" y="3397245"/>
                      <a:pt x="878119" y="3439836"/>
                    </a:cubicBezTo>
                    <a:cubicBezTo>
                      <a:pt x="823629" y="3469771"/>
                      <a:pt x="779691" y="3515776"/>
                      <a:pt x="752298" y="3571590"/>
                    </a:cubicBezTo>
                    <a:cubicBezTo>
                      <a:pt x="737968" y="3598494"/>
                      <a:pt x="716255" y="3620741"/>
                      <a:pt x="689712" y="3635720"/>
                    </a:cubicBezTo>
                    <a:cubicBezTo>
                      <a:pt x="617283" y="3678620"/>
                      <a:pt x="524083" y="3659129"/>
                      <a:pt x="474915" y="3590797"/>
                    </a:cubicBezTo>
                    <a:cubicBezTo>
                      <a:pt x="425748" y="3522465"/>
                      <a:pt x="436881" y="3427904"/>
                      <a:pt x="500573" y="3372861"/>
                    </a:cubicBezTo>
                    <a:cubicBezTo>
                      <a:pt x="532822" y="3344779"/>
                      <a:pt x="574659" y="3330221"/>
                      <a:pt x="617373" y="3332221"/>
                    </a:cubicBezTo>
                    <a:cubicBezTo>
                      <a:pt x="675963" y="3337220"/>
                      <a:pt x="734613" y="3323321"/>
                      <a:pt x="784728" y="3292556"/>
                    </a:cubicBezTo>
                    <a:cubicBezTo>
                      <a:pt x="871942" y="3236473"/>
                      <a:pt x="1006379" y="3145683"/>
                      <a:pt x="1151708" y="3031810"/>
                    </a:cubicBezTo>
                    <a:cubicBezTo>
                      <a:pt x="1205734" y="2988764"/>
                      <a:pt x="1226827" y="2916376"/>
                      <a:pt x="1204377" y="2851043"/>
                    </a:cubicBezTo>
                    <a:cubicBezTo>
                      <a:pt x="1115026" y="2583169"/>
                      <a:pt x="1115026" y="2293519"/>
                      <a:pt x="1204377" y="2025645"/>
                    </a:cubicBezTo>
                    <a:cubicBezTo>
                      <a:pt x="1226892" y="1960279"/>
                      <a:pt x="1205832" y="1887826"/>
                      <a:pt x="1151789" y="1844715"/>
                    </a:cubicBezTo>
                    <a:cubicBezTo>
                      <a:pt x="1041004" y="1757421"/>
                      <a:pt x="919165" y="1670939"/>
                      <a:pt x="790093" y="1587464"/>
                    </a:cubicBezTo>
                    <a:close/>
                    <a:moveTo>
                      <a:pt x="164237" y="2409937"/>
                    </a:moveTo>
                    <a:cubicBezTo>
                      <a:pt x="174084" y="2356113"/>
                      <a:pt x="210201" y="2310775"/>
                      <a:pt x="260464" y="2289147"/>
                    </a:cubicBezTo>
                    <a:cubicBezTo>
                      <a:pt x="310729" y="2267518"/>
                      <a:pt x="368480" y="2272468"/>
                      <a:pt x="414335" y="2302322"/>
                    </a:cubicBezTo>
                    <a:cubicBezTo>
                      <a:pt x="462400" y="2335866"/>
                      <a:pt x="520020" y="2352968"/>
                      <a:pt x="578602" y="2351090"/>
                    </a:cubicBezTo>
                    <a:cubicBezTo>
                      <a:pt x="676138" y="2346701"/>
                      <a:pt x="819110" y="2336785"/>
                      <a:pt x="979882" y="2315733"/>
                    </a:cubicBezTo>
                    <a:cubicBezTo>
                      <a:pt x="976549" y="2356373"/>
                      <a:pt x="974761" y="2397013"/>
                      <a:pt x="974761" y="2438141"/>
                    </a:cubicBezTo>
                    <a:cubicBezTo>
                      <a:pt x="974761" y="2479269"/>
                      <a:pt x="976630" y="2520152"/>
                      <a:pt x="979963" y="2560711"/>
                    </a:cubicBezTo>
                    <a:cubicBezTo>
                      <a:pt x="824881" y="2540554"/>
                      <a:pt x="684104" y="2530312"/>
                      <a:pt x="586486" y="2525192"/>
                    </a:cubicBezTo>
                    <a:cubicBezTo>
                      <a:pt x="523666" y="2523721"/>
                      <a:pt x="461925" y="2541692"/>
                      <a:pt x="409702" y="2576642"/>
                    </a:cubicBezTo>
                    <a:cubicBezTo>
                      <a:pt x="341107" y="2616965"/>
                      <a:pt x="253581" y="2603212"/>
                      <a:pt x="200650" y="2543805"/>
                    </a:cubicBezTo>
                    <a:cubicBezTo>
                      <a:pt x="169178" y="2506839"/>
                      <a:pt x="155934" y="2457713"/>
                      <a:pt x="164562" y="2409937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C17E9FF1-1AD1-4CE7-9A8C-42101889A200}"/>
              </a:ext>
            </a:extLst>
          </p:cNvPr>
          <p:cNvSpPr/>
          <p:nvPr/>
        </p:nvSpPr>
        <p:spPr>
          <a:xfrm>
            <a:off x="7171108" y="3928636"/>
            <a:ext cx="462234" cy="4612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CD18057-79C2-42A3-A797-92DCE43E1EC1}"/>
              </a:ext>
            </a:extLst>
          </p:cNvPr>
          <p:cNvSpPr/>
          <p:nvPr/>
        </p:nvSpPr>
        <p:spPr>
          <a:xfrm>
            <a:off x="6988663" y="1553261"/>
            <a:ext cx="287704" cy="2870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6CBDB-A555-97D8-A84F-15B4CF50868B}"/>
              </a:ext>
            </a:extLst>
          </p:cNvPr>
          <p:cNvSpPr txBox="1"/>
          <p:nvPr/>
        </p:nvSpPr>
        <p:spPr>
          <a:xfrm>
            <a:off x="1001090" y="172408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437F94-A28B-529A-865B-BE8B10C85997}"/>
              </a:ext>
            </a:extLst>
          </p:cNvPr>
          <p:cNvGrpSpPr/>
          <p:nvPr/>
        </p:nvGrpSpPr>
        <p:grpSpPr>
          <a:xfrm>
            <a:off x="785530" y="3398591"/>
            <a:ext cx="5264192" cy="2462213"/>
            <a:chOff x="785530" y="3398591"/>
            <a:chExt cx="5264192" cy="246221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CE45AE-F42D-942E-152E-8A7AB8F34C4D}"/>
                </a:ext>
              </a:extLst>
            </p:cNvPr>
            <p:cNvSpPr txBox="1"/>
            <p:nvPr/>
          </p:nvSpPr>
          <p:spPr>
            <a:xfrm>
              <a:off x="1611538" y="3398591"/>
              <a:ext cx="4438184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800" dirty="0">
                  <a:solidFill>
                    <a:schemeClr val="bg1"/>
                  </a:solidFill>
                  <a:latin typeface="Manrope Medium" pitchFamily="2" charset="0"/>
                </a:rPr>
                <a:t>Feature Engineering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dirty="0">
                  <a:solidFill>
                    <a:schemeClr val="bg1"/>
                  </a:solidFill>
                  <a:latin typeface="Manrope Medium" pitchFamily="2" charset="0"/>
                </a:rPr>
                <a:t>Adjustment of thresholds for some existing features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dirty="0">
                  <a:solidFill>
                    <a:schemeClr val="bg1"/>
                  </a:solidFill>
                  <a:latin typeface="Manrope Medium" pitchFamily="2" charset="0"/>
                </a:rPr>
                <a:t>Creation of new binary features based    on published normal ranges for blood   test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dirty="0">
                  <a:solidFill>
                    <a:schemeClr val="bg1"/>
                  </a:solidFill>
                  <a:latin typeface="Manrope Medium" pitchFamily="2" charset="0"/>
                </a:rPr>
                <a:t>Reduced the ‘severity’ (target)     categories from 12 to 4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6276A92-1FE2-F537-FF1D-736AE416AC6E}"/>
                </a:ext>
              </a:extLst>
            </p:cNvPr>
            <p:cNvGrpSpPr/>
            <p:nvPr/>
          </p:nvGrpSpPr>
          <p:grpSpPr>
            <a:xfrm>
              <a:off x="785530" y="3484982"/>
              <a:ext cx="738810" cy="707886"/>
              <a:chOff x="2874185" y="1497887"/>
              <a:chExt cx="1217516" cy="117515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0130551-AA80-08DD-F389-407EB798C467}"/>
                  </a:ext>
                </a:extLst>
              </p:cNvPr>
              <p:cNvSpPr/>
              <p:nvPr/>
            </p:nvSpPr>
            <p:spPr>
              <a:xfrm>
                <a:off x="2874185" y="1497887"/>
                <a:ext cx="1217516" cy="11751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71500" dist="279400" dir="1500000" sx="98000" sy="98000" algn="ctr" rotWithShape="0">
                  <a:srgbClr val="000000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10" name="Graphic 7">
                <a:extLst>
                  <a:ext uri="{FF2B5EF4-FFF2-40B4-BE49-F238E27FC236}">
                    <a16:creationId xmlns:a16="http://schemas.microsoft.com/office/drawing/2014/main" id="{7C816B04-F2E9-2FD1-375F-6D9D8BA4DB44}"/>
                  </a:ext>
                </a:extLst>
              </p:cNvPr>
              <p:cNvGrpSpPr/>
              <p:nvPr/>
            </p:nvGrpSpPr>
            <p:grpSpPr>
              <a:xfrm>
                <a:off x="3162003" y="1770010"/>
                <a:ext cx="652665" cy="652665"/>
                <a:chOff x="3657600" y="990600"/>
                <a:chExt cx="4876800" cy="4876800"/>
              </a:xfrm>
              <a:solidFill>
                <a:srgbClr val="50C3CA"/>
              </a:solidFill>
            </p:grpSpPr>
            <p:sp>
              <p:nvSpPr>
                <p:cNvPr id="11" name="Freeform: Shape 31">
                  <a:extLst>
                    <a:ext uri="{FF2B5EF4-FFF2-40B4-BE49-F238E27FC236}">
                      <a16:creationId xmlns:a16="http://schemas.microsoft.com/office/drawing/2014/main" id="{2943D807-4D71-8CCF-523C-016F45A46C63}"/>
                    </a:ext>
                  </a:extLst>
                </p:cNvPr>
                <p:cNvSpPr/>
                <p:nvPr/>
              </p:nvSpPr>
              <p:spPr>
                <a:xfrm>
                  <a:off x="5445760" y="2534920"/>
                  <a:ext cx="812800" cy="812800"/>
                </a:xfrm>
                <a:custGeom>
                  <a:avLst/>
                  <a:gdLst>
                    <a:gd name="connsiteX0" fmla="*/ 406400 w 812800"/>
                    <a:gd name="connsiteY0" fmla="*/ 812800 h 812800"/>
                    <a:gd name="connsiteX1" fmla="*/ 812800 w 812800"/>
                    <a:gd name="connsiteY1" fmla="*/ 406400 h 812800"/>
                    <a:gd name="connsiteX2" fmla="*/ 406400 w 812800"/>
                    <a:gd name="connsiteY2" fmla="*/ 0 h 812800"/>
                    <a:gd name="connsiteX3" fmla="*/ 0 w 812800"/>
                    <a:gd name="connsiteY3" fmla="*/ 406400 h 812800"/>
                    <a:gd name="connsiteX4" fmla="*/ 406400 w 812800"/>
                    <a:gd name="connsiteY4" fmla="*/ 812800 h 812800"/>
                    <a:gd name="connsiteX5" fmla="*/ 406400 w 812800"/>
                    <a:gd name="connsiteY5" fmla="*/ 162560 h 812800"/>
                    <a:gd name="connsiteX6" fmla="*/ 650240 w 812800"/>
                    <a:gd name="connsiteY6" fmla="*/ 406400 h 812800"/>
                    <a:gd name="connsiteX7" fmla="*/ 406400 w 812800"/>
                    <a:gd name="connsiteY7" fmla="*/ 650240 h 812800"/>
                    <a:gd name="connsiteX8" fmla="*/ 162560 w 812800"/>
                    <a:gd name="connsiteY8" fmla="*/ 406400 h 812800"/>
                    <a:gd name="connsiteX9" fmla="*/ 406400 w 812800"/>
                    <a:gd name="connsiteY9" fmla="*/ 16256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2800" h="812800">
                      <a:moveTo>
                        <a:pt x="406400" y="812800"/>
                      </a:moveTo>
                      <a:cubicBezTo>
                        <a:pt x="630847" y="812800"/>
                        <a:pt x="812800" y="630847"/>
                        <a:pt x="812800" y="406400"/>
                      </a:cubicBezTo>
                      <a:cubicBezTo>
                        <a:pt x="812800" y="181953"/>
                        <a:pt x="630847" y="0"/>
                        <a:pt x="406400" y="0"/>
                      </a:cubicBezTo>
                      <a:cubicBezTo>
                        <a:pt x="181953" y="0"/>
                        <a:pt x="0" y="181953"/>
                        <a:pt x="0" y="406400"/>
                      </a:cubicBezTo>
                      <a:cubicBezTo>
                        <a:pt x="268" y="630741"/>
                        <a:pt x="182059" y="812532"/>
                        <a:pt x="406400" y="812800"/>
                      </a:cubicBezTo>
                      <a:close/>
                      <a:moveTo>
                        <a:pt x="406400" y="162560"/>
                      </a:moveTo>
                      <a:cubicBezTo>
                        <a:pt x="541073" y="162560"/>
                        <a:pt x="650240" y="271727"/>
                        <a:pt x="650240" y="406400"/>
                      </a:cubicBezTo>
                      <a:cubicBezTo>
                        <a:pt x="650240" y="541073"/>
                        <a:pt x="541073" y="650240"/>
                        <a:pt x="406400" y="650240"/>
                      </a:cubicBezTo>
                      <a:cubicBezTo>
                        <a:pt x="271727" y="650240"/>
                        <a:pt x="162560" y="541073"/>
                        <a:pt x="162560" y="406400"/>
                      </a:cubicBezTo>
                      <a:cubicBezTo>
                        <a:pt x="162560" y="271727"/>
                        <a:pt x="271727" y="162560"/>
                        <a:pt x="406400" y="16256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Freeform: Shape 32">
                  <a:extLst>
                    <a:ext uri="{FF2B5EF4-FFF2-40B4-BE49-F238E27FC236}">
                      <a16:creationId xmlns:a16="http://schemas.microsoft.com/office/drawing/2014/main" id="{CD4CD2B7-38BF-8976-0358-73157B3F3C2B}"/>
                    </a:ext>
                  </a:extLst>
                </p:cNvPr>
                <p:cNvSpPr/>
                <p:nvPr/>
              </p:nvSpPr>
              <p:spPr>
                <a:xfrm>
                  <a:off x="6502400" y="2941320"/>
                  <a:ext cx="487680" cy="487680"/>
                </a:xfrm>
                <a:custGeom>
                  <a:avLst/>
                  <a:gdLst>
                    <a:gd name="connsiteX0" fmla="*/ 243840 w 487680"/>
                    <a:gd name="connsiteY0" fmla="*/ 487680 h 487680"/>
                    <a:gd name="connsiteX1" fmla="*/ 487680 w 487680"/>
                    <a:gd name="connsiteY1" fmla="*/ 243840 h 487680"/>
                    <a:gd name="connsiteX2" fmla="*/ 243840 w 487680"/>
                    <a:gd name="connsiteY2" fmla="*/ 0 h 487680"/>
                    <a:gd name="connsiteX3" fmla="*/ 0 w 487680"/>
                    <a:gd name="connsiteY3" fmla="*/ 243840 h 487680"/>
                    <a:gd name="connsiteX4" fmla="*/ 243840 w 487680"/>
                    <a:gd name="connsiteY4" fmla="*/ 487680 h 487680"/>
                    <a:gd name="connsiteX5" fmla="*/ 243840 w 487680"/>
                    <a:gd name="connsiteY5" fmla="*/ 162560 h 487680"/>
                    <a:gd name="connsiteX6" fmla="*/ 325120 w 487680"/>
                    <a:gd name="connsiteY6" fmla="*/ 243840 h 487680"/>
                    <a:gd name="connsiteX7" fmla="*/ 243840 w 487680"/>
                    <a:gd name="connsiteY7" fmla="*/ 325120 h 487680"/>
                    <a:gd name="connsiteX8" fmla="*/ 162560 w 487680"/>
                    <a:gd name="connsiteY8" fmla="*/ 243840 h 487680"/>
                    <a:gd name="connsiteX9" fmla="*/ 243840 w 487680"/>
                    <a:gd name="connsiteY9" fmla="*/ 16256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7680" h="487680">
                      <a:moveTo>
                        <a:pt x="243840" y="487680"/>
                      </a:moveTo>
                      <a:cubicBezTo>
                        <a:pt x="378513" y="487680"/>
                        <a:pt x="487680" y="378513"/>
                        <a:pt x="487680" y="243840"/>
                      </a:cubicBezTo>
                      <a:cubicBezTo>
                        <a:pt x="487680" y="109167"/>
                        <a:pt x="378513" y="0"/>
                        <a:pt x="243840" y="0"/>
                      </a:cubicBezTo>
                      <a:cubicBezTo>
                        <a:pt x="109167" y="0"/>
                        <a:pt x="0" y="109167"/>
                        <a:pt x="0" y="243840"/>
                      </a:cubicBezTo>
                      <a:cubicBezTo>
                        <a:pt x="0" y="378513"/>
                        <a:pt x="109167" y="487680"/>
                        <a:pt x="243840" y="487680"/>
                      </a:cubicBezTo>
                      <a:close/>
                      <a:moveTo>
                        <a:pt x="243840" y="162560"/>
                      </a:moveTo>
                      <a:cubicBezTo>
                        <a:pt x="288731" y="162560"/>
                        <a:pt x="325120" y="198949"/>
                        <a:pt x="325120" y="243840"/>
                      </a:cubicBezTo>
                      <a:cubicBezTo>
                        <a:pt x="325120" y="288731"/>
                        <a:pt x="288731" y="325120"/>
                        <a:pt x="243840" y="325120"/>
                      </a:cubicBezTo>
                      <a:cubicBezTo>
                        <a:pt x="198949" y="325120"/>
                        <a:pt x="162560" y="288731"/>
                        <a:pt x="162560" y="243840"/>
                      </a:cubicBezTo>
                      <a:cubicBezTo>
                        <a:pt x="162560" y="198949"/>
                        <a:pt x="198949" y="162560"/>
                        <a:pt x="243840" y="16256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Freeform: Shape 33">
                  <a:extLst>
                    <a:ext uri="{FF2B5EF4-FFF2-40B4-BE49-F238E27FC236}">
                      <a16:creationId xmlns:a16="http://schemas.microsoft.com/office/drawing/2014/main" id="{D670073C-EB71-13ED-BC2D-EE00BA012719}"/>
                    </a:ext>
                  </a:extLst>
                </p:cNvPr>
                <p:cNvSpPr/>
                <p:nvPr/>
              </p:nvSpPr>
              <p:spPr>
                <a:xfrm>
                  <a:off x="4958080" y="3347720"/>
                  <a:ext cx="487680" cy="487680"/>
                </a:xfrm>
                <a:custGeom>
                  <a:avLst/>
                  <a:gdLst>
                    <a:gd name="connsiteX0" fmla="*/ 243840 w 487680"/>
                    <a:gd name="connsiteY0" fmla="*/ 487680 h 487680"/>
                    <a:gd name="connsiteX1" fmla="*/ 487680 w 487680"/>
                    <a:gd name="connsiteY1" fmla="*/ 243840 h 487680"/>
                    <a:gd name="connsiteX2" fmla="*/ 243840 w 487680"/>
                    <a:gd name="connsiteY2" fmla="*/ 0 h 487680"/>
                    <a:gd name="connsiteX3" fmla="*/ 0 w 487680"/>
                    <a:gd name="connsiteY3" fmla="*/ 243840 h 487680"/>
                    <a:gd name="connsiteX4" fmla="*/ 243840 w 487680"/>
                    <a:gd name="connsiteY4" fmla="*/ 487680 h 487680"/>
                    <a:gd name="connsiteX5" fmla="*/ 243840 w 487680"/>
                    <a:gd name="connsiteY5" fmla="*/ 162560 h 487680"/>
                    <a:gd name="connsiteX6" fmla="*/ 325120 w 487680"/>
                    <a:gd name="connsiteY6" fmla="*/ 243840 h 487680"/>
                    <a:gd name="connsiteX7" fmla="*/ 243840 w 487680"/>
                    <a:gd name="connsiteY7" fmla="*/ 325120 h 487680"/>
                    <a:gd name="connsiteX8" fmla="*/ 162560 w 487680"/>
                    <a:gd name="connsiteY8" fmla="*/ 243840 h 487680"/>
                    <a:gd name="connsiteX9" fmla="*/ 243840 w 487680"/>
                    <a:gd name="connsiteY9" fmla="*/ 16256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7680" h="487680">
                      <a:moveTo>
                        <a:pt x="243840" y="487680"/>
                      </a:moveTo>
                      <a:cubicBezTo>
                        <a:pt x="378513" y="487680"/>
                        <a:pt x="487680" y="378513"/>
                        <a:pt x="487680" y="243840"/>
                      </a:cubicBezTo>
                      <a:cubicBezTo>
                        <a:pt x="487680" y="109167"/>
                        <a:pt x="378513" y="0"/>
                        <a:pt x="243840" y="0"/>
                      </a:cubicBezTo>
                      <a:cubicBezTo>
                        <a:pt x="109167" y="0"/>
                        <a:pt x="0" y="109167"/>
                        <a:pt x="0" y="243840"/>
                      </a:cubicBezTo>
                      <a:cubicBezTo>
                        <a:pt x="0" y="378513"/>
                        <a:pt x="109167" y="487680"/>
                        <a:pt x="243840" y="487680"/>
                      </a:cubicBezTo>
                      <a:close/>
                      <a:moveTo>
                        <a:pt x="243840" y="162560"/>
                      </a:moveTo>
                      <a:cubicBezTo>
                        <a:pt x="288731" y="162560"/>
                        <a:pt x="325120" y="198949"/>
                        <a:pt x="325120" y="243840"/>
                      </a:cubicBezTo>
                      <a:cubicBezTo>
                        <a:pt x="325120" y="288731"/>
                        <a:pt x="288731" y="325120"/>
                        <a:pt x="243840" y="325120"/>
                      </a:cubicBezTo>
                      <a:cubicBezTo>
                        <a:pt x="198949" y="325120"/>
                        <a:pt x="162560" y="288731"/>
                        <a:pt x="162560" y="243840"/>
                      </a:cubicBezTo>
                      <a:cubicBezTo>
                        <a:pt x="162560" y="198949"/>
                        <a:pt x="198949" y="162560"/>
                        <a:pt x="243840" y="16256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Freeform: Shape 34">
                  <a:extLst>
                    <a:ext uri="{FF2B5EF4-FFF2-40B4-BE49-F238E27FC236}">
                      <a16:creationId xmlns:a16="http://schemas.microsoft.com/office/drawing/2014/main" id="{16C6B020-6B22-4879-04D7-888F690E4100}"/>
                    </a:ext>
                  </a:extLst>
                </p:cNvPr>
                <p:cNvSpPr/>
                <p:nvPr/>
              </p:nvSpPr>
              <p:spPr>
                <a:xfrm>
                  <a:off x="5689600" y="3510280"/>
                  <a:ext cx="975360" cy="975360"/>
                </a:xfrm>
                <a:custGeom>
                  <a:avLst/>
                  <a:gdLst>
                    <a:gd name="connsiteX0" fmla="*/ 0 w 975360"/>
                    <a:gd name="connsiteY0" fmla="*/ 487680 h 975360"/>
                    <a:gd name="connsiteX1" fmla="*/ 487680 w 975360"/>
                    <a:gd name="connsiteY1" fmla="*/ 975360 h 975360"/>
                    <a:gd name="connsiteX2" fmla="*/ 975360 w 975360"/>
                    <a:gd name="connsiteY2" fmla="*/ 487680 h 975360"/>
                    <a:gd name="connsiteX3" fmla="*/ 487680 w 975360"/>
                    <a:gd name="connsiteY3" fmla="*/ 0 h 975360"/>
                    <a:gd name="connsiteX4" fmla="*/ 0 w 975360"/>
                    <a:gd name="connsiteY4" fmla="*/ 487680 h 975360"/>
                    <a:gd name="connsiteX5" fmla="*/ 812800 w 975360"/>
                    <a:gd name="connsiteY5" fmla="*/ 487680 h 975360"/>
                    <a:gd name="connsiteX6" fmla="*/ 487680 w 975360"/>
                    <a:gd name="connsiteY6" fmla="*/ 812800 h 975360"/>
                    <a:gd name="connsiteX7" fmla="*/ 162560 w 975360"/>
                    <a:gd name="connsiteY7" fmla="*/ 487680 h 975360"/>
                    <a:gd name="connsiteX8" fmla="*/ 487680 w 975360"/>
                    <a:gd name="connsiteY8" fmla="*/ 162560 h 975360"/>
                    <a:gd name="connsiteX9" fmla="*/ 812800 w 975360"/>
                    <a:gd name="connsiteY9" fmla="*/ 487680 h 975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5360" h="975360">
                      <a:moveTo>
                        <a:pt x="0" y="487680"/>
                      </a:moveTo>
                      <a:cubicBezTo>
                        <a:pt x="0" y="757018"/>
                        <a:pt x="218342" y="975360"/>
                        <a:pt x="487680" y="975360"/>
                      </a:cubicBezTo>
                      <a:cubicBezTo>
                        <a:pt x="757018" y="975360"/>
                        <a:pt x="975360" y="757018"/>
                        <a:pt x="975360" y="487680"/>
                      </a:cubicBezTo>
                      <a:cubicBezTo>
                        <a:pt x="975360" y="218342"/>
                        <a:pt x="757018" y="0"/>
                        <a:pt x="487680" y="0"/>
                      </a:cubicBezTo>
                      <a:cubicBezTo>
                        <a:pt x="218456" y="268"/>
                        <a:pt x="268" y="218456"/>
                        <a:pt x="0" y="487680"/>
                      </a:cubicBezTo>
                      <a:close/>
                      <a:moveTo>
                        <a:pt x="812800" y="487680"/>
                      </a:moveTo>
                      <a:cubicBezTo>
                        <a:pt x="812800" y="667236"/>
                        <a:pt x="667236" y="812800"/>
                        <a:pt x="487680" y="812800"/>
                      </a:cubicBezTo>
                      <a:cubicBezTo>
                        <a:pt x="308124" y="812800"/>
                        <a:pt x="162560" y="667236"/>
                        <a:pt x="162560" y="487680"/>
                      </a:cubicBezTo>
                      <a:cubicBezTo>
                        <a:pt x="162560" y="308124"/>
                        <a:pt x="308124" y="162560"/>
                        <a:pt x="487680" y="162560"/>
                      </a:cubicBezTo>
                      <a:cubicBezTo>
                        <a:pt x="667236" y="162560"/>
                        <a:pt x="812800" y="308124"/>
                        <a:pt x="812800" y="48768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Freeform: Shape 35">
                  <a:extLst>
                    <a:ext uri="{FF2B5EF4-FFF2-40B4-BE49-F238E27FC236}">
                      <a16:creationId xmlns:a16="http://schemas.microsoft.com/office/drawing/2014/main" id="{CEC99654-C0EE-860A-DCB7-F3C410BFFCA3}"/>
                    </a:ext>
                  </a:extLst>
                </p:cNvPr>
                <p:cNvSpPr/>
                <p:nvPr/>
              </p:nvSpPr>
              <p:spPr>
                <a:xfrm>
                  <a:off x="3657955" y="990859"/>
                  <a:ext cx="4795520" cy="4795520"/>
                </a:xfrm>
                <a:custGeom>
                  <a:avLst/>
                  <a:gdLst>
                    <a:gd name="connsiteX0" fmla="*/ 324765 w 4795520"/>
                    <a:gd name="connsiteY0" fmla="*/ 2763261 h 4795520"/>
                    <a:gd name="connsiteX1" fmla="*/ 495453 w 4795520"/>
                    <a:gd name="connsiteY1" fmla="*/ 2714493 h 4795520"/>
                    <a:gd name="connsiteX2" fmla="*/ 578033 w 4795520"/>
                    <a:gd name="connsiteY2" fmla="*/ 2687264 h 4795520"/>
                    <a:gd name="connsiteX3" fmla="*/ 1004916 w 4795520"/>
                    <a:gd name="connsiteY3" fmla="*/ 2727904 h 4795520"/>
                    <a:gd name="connsiteX4" fmla="*/ 1051408 w 4795520"/>
                    <a:gd name="connsiteY4" fmla="*/ 2903469 h 4795520"/>
                    <a:gd name="connsiteX5" fmla="*/ 697109 w 4795520"/>
                    <a:gd name="connsiteY5" fmla="*/ 3155437 h 4795520"/>
                    <a:gd name="connsiteX6" fmla="*/ 626395 w 4795520"/>
                    <a:gd name="connsiteY6" fmla="*/ 3169661 h 4795520"/>
                    <a:gd name="connsiteX7" fmla="*/ 394666 w 4795520"/>
                    <a:gd name="connsiteY7" fmla="*/ 3249072 h 4795520"/>
                    <a:gd name="connsiteX8" fmla="*/ 302250 w 4795520"/>
                    <a:gd name="connsiteY8" fmla="*/ 3608004 h 4795520"/>
                    <a:gd name="connsiteX9" fmla="*/ 496721 w 4795520"/>
                    <a:gd name="connsiteY9" fmla="*/ 3800735 h 4795520"/>
                    <a:gd name="connsiteX10" fmla="*/ 769448 w 4795520"/>
                    <a:gd name="connsiteY10" fmla="*/ 3776579 h 4795520"/>
                    <a:gd name="connsiteX11" fmla="*/ 894619 w 4795520"/>
                    <a:gd name="connsiteY11" fmla="*/ 3648075 h 4795520"/>
                    <a:gd name="connsiteX12" fmla="*/ 951515 w 4795520"/>
                    <a:gd name="connsiteY12" fmla="*/ 3584189 h 4795520"/>
                    <a:gd name="connsiteX13" fmla="*/ 1343610 w 4795520"/>
                    <a:gd name="connsiteY13" fmla="*/ 3408055 h 4795520"/>
                    <a:gd name="connsiteX14" fmla="*/ 1470813 w 4795520"/>
                    <a:gd name="connsiteY14" fmla="*/ 3533389 h 4795520"/>
                    <a:gd name="connsiteX15" fmla="*/ 1288421 w 4795520"/>
                    <a:gd name="connsiteY15" fmla="*/ 3930685 h 4795520"/>
                    <a:gd name="connsiteX16" fmla="*/ 1235101 w 4795520"/>
                    <a:gd name="connsiteY16" fmla="*/ 3977584 h 4795520"/>
                    <a:gd name="connsiteX17" fmla="*/ 1058870 w 4795520"/>
                    <a:gd name="connsiteY17" fmla="*/ 4231649 h 4795520"/>
                    <a:gd name="connsiteX18" fmla="*/ 1173897 w 4795520"/>
                    <a:gd name="connsiteY18" fmla="*/ 4518665 h 4795520"/>
                    <a:gd name="connsiteX19" fmla="*/ 1381893 w 4795520"/>
                    <a:gd name="connsiteY19" fmla="*/ 4593605 h 4795520"/>
                    <a:gd name="connsiteX20" fmla="*/ 1614784 w 4795520"/>
                    <a:gd name="connsiteY20" fmla="*/ 4494639 h 4795520"/>
                    <a:gd name="connsiteX21" fmla="*/ 1706525 w 4795520"/>
                    <a:gd name="connsiteY21" fmla="*/ 4258813 h 4795520"/>
                    <a:gd name="connsiteX22" fmla="*/ 1724244 w 4795520"/>
                    <a:gd name="connsiteY22" fmla="*/ 4173713 h 4795520"/>
                    <a:gd name="connsiteX23" fmla="*/ 1973367 w 4795520"/>
                    <a:gd name="connsiteY23" fmla="*/ 3823640 h 4795520"/>
                    <a:gd name="connsiteX24" fmla="*/ 2146412 w 4795520"/>
                    <a:gd name="connsiteY24" fmla="*/ 3870863 h 4795520"/>
                    <a:gd name="connsiteX25" fmla="*/ 2188759 w 4795520"/>
                    <a:gd name="connsiteY25" fmla="*/ 4305468 h 4795520"/>
                    <a:gd name="connsiteX26" fmla="*/ 2166732 w 4795520"/>
                    <a:gd name="connsiteY26" fmla="*/ 4372117 h 4795520"/>
                    <a:gd name="connsiteX27" fmla="*/ 2140121 w 4795520"/>
                    <a:gd name="connsiteY27" fmla="*/ 4680786 h 4795520"/>
                    <a:gd name="connsiteX28" fmla="*/ 2383587 w 4795520"/>
                    <a:gd name="connsiteY28" fmla="*/ 4872396 h 4795520"/>
                    <a:gd name="connsiteX29" fmla="*/ 2438045 w 4795520"/>
                    <a:gd name="connsiteY29" fmla="*/ 4876541 h 4795520"/>
                    <a:gd name="connsiteX30" fmla="*/ 2668157 w 4795520"/>
                    <a:gd name="connsiteY30" fmla="*/ 4781533 h 4795520"/>
                    <a:gd name="connsiteX31" fmla="*/ 2763165 w 4795520"/>
                    <a:gd name="connsiteY31" fmla="*/ 4551421 h 4795520"/>
                    <a:gd name="connsiteX32" fmla="*/ 2713178 w 4795520"/>
                    <a:gd name="connsiteY32" fmla="*/ 4378376 h 4795520"/>
                    <a:gd name="connsiteX33" fmla="*/ 2687412 w 4795520"/>
                    <a:gd name="connsiteY33" fmla="*/ 4298721 h 4795520"/>
                    <a:gd name="connsiteX34" fmla="*/ 2728052 w 4795520"/>
                    <a:gd name="connsiteY34" fmla="*/ 3871839 h 4795520"/>
                    <a:gd name="connsiteX35" fmla="*/ 2903373 w 4795520"/>
                    <a:gd name="connsiteY35" fmla="*/ 3823884 h 4795520"/>
                    <a:gd name="connsiteX36" fmla="*/ 3156072 w 4795520"/>
                    <a:gd name="connsiteY36" fmla="*/ 4180296 h 4795520"/>
                    <a:gd name="connsiteX37" fmla="*/ 3169971 w 4795520"/>
                    <a:gd name="connsiteY37" fmla="*/ 4249872 h 4795520"/>
                    <a:gd name="connsiteX38" fmla="*/ 3259274 w 4795520"/>
                    <a:gd name="connsiteY38" fmla="*/ 4491989 h 4795520"/>
                    <a:gd name="connsiteX39" fmla="*/ 3496554 w 4795520"/>
                    <a:gd name="connsiteY39" fmla="*/ 4593443 h 4795520"/>
                    <a:gd name="connsiteX40" fmla="*/ 3607908 w 4795520"/>
                    <a:gd name="connsiteY40" fmla="*/ 4573448 h 4795520"/>
                    <a:gd name="connsiteX41" fmla="*/ 3800810 w 4795520"/>
                    <a:gd name="connsiteY41" fmla="*/ 4378799 h 4795520"/>
                    <a:gd name="connsiteX42" fmla="*/ 3776401 w 4795520"/>
                    <a:gd name="connsiteY42" fmla="*/ 4105844 h 4795520"/>
                    <a:gd name="connsiteX43" fmla="*/ 3649117 w 4795520"/>
                    <a:gd name="connsiteY43" fmla="*/ 3981973 h 4795520"/>
                    <a:gd name="connsiteX44" fmla="*/ 3584093 w 4795520"/>
                    <a:gd name="connsiteY44" fmla="*/ 3923939 h 4795520"/>
                    <a:gd name="connsiteX45" fmla="*/ 3405277 w 4795520"/>
                    <a:gd name="connsiteY45" fmla="*/ 3533064 h 4795520"/>
                    <a:gd name="connsiteX46" fmla="*/ 3532561 w 4795520"/>
                    <a:gd name="connsiteY46" fmla="*/ 3406836 h 4795520"/>
                    <a:gd name="connsiteX47" fmla="*/ 3929939 w 4795520"/>
                    <a:gd name="connsiteY47" fmla="*/ 3587440 h 4795520"/>
                    <a:gd name="connsiteX48" fmla="*/ 3977326 w 4795520"/>
                    <a:gd name="connsiteY48" fmla="*/ 3641247 h 4795520"/>
                    <a:gd name="connsiteX49" fmla="*/ 4228749 w 4795520"/>
                    <a:gd name="connsiteY49" fmla="*/ 3817349 h 4795520"/>
                    <a:gd name="connsiteX50" fmla="*/ 4515155 w 4795520"/>
                    <a:gd name="connsiteY50" fmla="*/ 3706922 h 4795520"/>
                    <a:gd name="connsiteX51" fmla="*/ 4589218 w 4795520"/>
                    <a:gd name="connsiteY51" fmla="*/ 3439884 h 4795520"/>
                    <a:gd name="connsiteX52" fmla="*/ 4430462 w 4795520"/>
                    <a:gd name="connsiteY52" fmla="*/ 3212739 h 4795520"/>
                    <a:gd name="connsiteX53" fmla="*/ 4254247 w 4795520"/>
                    <a:gd name="connsiteY53" fmla="*/ 3169661 h 4795520"/>
                    <a:gd name="connsiteX54" fmla="*/ 4174186 w 4795520"/>
                    <a:gd name="connsiteY54" fmla="*/ 3152186 h 4795520"/>
                    <a:gd name="connsiteX55" fmla="*/ 3825332 w 4795520"/>
                    <a:gd name="connsiteY55" fmla="*/ 2902900 h 4795520"/>
                    <a:gd name="connsiteX56" fmla="*/ 3871093 w 4795520"/>
                    <a:gd name="connsiteY56" fmla="*/ 2727985 h 4795520"/>
                    <a:gd name="connsiteX57" fmla="*/ 4305534 w 4795520"/>
                    <a:gd name="connsiteY57" fmla="*/ 2687345 h 4795520"/>
                    <a:gd name="connsiteX58" fmla="*/ 4372671 w 4795520"/>
                    <a:gd name="connsiteY58" fmla="*/ 2710104 h 4795520"/>
                    <a:gd name="connsiteX59" fmla="*/ 4750176 w 4795520"/>
                    <a:gd name="connsiteY59" fmla="*/ 2694970 h 4795520"/>
                    <a:gd name="connsiteX60" fmla="*/ 4858482 w 4795520"/>
                    <a:gd name="connsiteY60" fmla="*/ 2333013 h 4795520"/>
                    <a:gd name="connsiteX61" fmla="*/ 4551325 w 4795520"/>
                    <a:gd name="connsiteY61" fmla="*/ 2113021 h 4795520"/>
                    <a:gd name="connsiteX62" fmla="*/ 4380637 w 4795520"/>
                    <a:gd name="connsiteY62" fmla="*/ 2161789 h 4795520"/>
                    <a:gd name="connsiteX63" fmla="*/ 4298056 w 4795520"/>
                    <a:gd name="connsiteY63" fmla="*/ 2189018 h 4795520"/>
                    <a:gd name="connsiteX64" fmla="*/ 3871255 w 4795520"/>
                    <a:gd name="connsiteY64" fmla="*/ 2148378 h 4795520"/>
                    <a:gd name="connsiteX65" fmla="*/ 3824763 w 4795520"/>
                    <a:gd name="connsiteY65" fmla="*/ 1972732 h 4795520"/>
                    <a:gd name="connsiteX66" fmla="*/ 4178981 w 4795520"/>
                    <a:gd name="connsiteY66" fmla="*/ 1720763 h 4795520"/>
                    <a:gd name="connsiteX67" fmla="*/ 4249451 w 4795520"/>
                    <a:gd name="connsiteY67" fmla="*/ 1706621 h 4795520"/>
                    <a:gd name="connsiteX68" fmla="*/ 4481099 w 4795520"/>
                    <a:gd name="connsiteY68" fmla="*/ 1627129 h 4795520"/>
                    <a:gd name="connsiteX69" fmla="*/ 4573514 w 4795520"/>
                    <a:gd name="connsiteY69" fmla="*/ 1268196 h 4795520"/>
                    <a:gd name="connsiteX70" fmla="*/ 4378938 w 4795520"/>
                    <a:gd name="connsiteY70" fmla="*/ 1075628 h 4795520"/>
                    <a:gd name="connsiteX71" fmla="*/ 4106236 w 4795520"/>
                    <a:gd name="connsiteY71" fmla="*/ 1099622 h 4795520"/>
                    <a:gd name="connsiteX72" fmla="*/ 3981146 w 4795520"/>
                    <a:gd name="connsiteY72" fmla="*/ 1228125 h 4795520"/>
                    <a:gd name="connsiteX73" fmla="*/ 3924250 w 4795520"/>
                    <a:gd name="connsiteY73" fmla="*/ 1292012 h 4795520"/>
                    <a:gd name="connsiteX74" fmla="*/ 3532155 w 4795520"/>
                    <a:gd name="connsiteY74" fmla="*/ 1468145 h 4795520"/>
                    <a:gd name="connsiteX75" fmla="*/ 3405277 w 4795520"/>
                    <a:gd name="connsiteY75" fmla="*/ 1342893 h 4795520"/>
                    <a:gd name="connsiteX76" fmla="*/ 3587669 w 4795520"/>
                    <a:gd name="connsiteY76" fmla="*/ 945596 h 4795520"/>
                    <a:gd name="connsiteX77" fmla="*/ 3640989 w 4795520"/>
                    <a:gd name="connsiteY77" fmla="*/ 898698 h 4795520"/>
                    <a:gd name="connsiteX78" fmla="*/ 3816472 w 4795520"/>
                    <a:gd name="connsiteY78" fmla="*/ 564145 h 4795520"/>
                    <a:gd name="connsiteX79" fmla="*/ 3557084 w 4795520"/>
                    <a:gd name="connsiteY79" fmla="*/ 289487 h 4795520"/>
                    <a:gd name="connsiteX80" fmla="*/ 3213050 w 4795520"/>
                    <a:gd name="connsiteY80" fmla="*/ 445562 h 4795520"/>
                    <a:gd name="connsiteX81" fmla="*/ 3169565 w 4795520"/>
                    <a:gd name="connsiteY81" fmla="*/ 617469 h 4795520"/>
                    <a:gd name="connsiteX82" fmla="*/ 3151846 w 4795520"/>
                    <a:gd name="connsiteY82" fmla="*/ 702569 h 4795520"/>
                    <a:gd name="connsiteX83" fmla="*/ 2902723 w 4795520"/>
                    <a:gd name="connsiteY83" fmla="*/ 1052561 h 4795520"/>
                    <a:gd name="connsiteX84" fmla="*/ 2729678 w 4795520"/>
                    <a:gd name="connsiteY84" fmla="*/ 1005337 h 4795520"/>
                    <a:gd name="connsiteX85" fmla="*/ 2687331 w 4795520"/>
                    <a:gd name="connsiteY85" fmla="*/ 570245 h 4795520"/>
                    <a:gd name="connsiteX86" fmla="*/ 2709114 w 4795520"/>
                    <a:gd name="connsiteY86" fmla="*/ 504652 h 4795520"/>
                    <a:gd name="connsiteX87" fmla="*/ 2695491 w 4795520"/>
                    <a:gd name="connsiteY87" fmla="*/ 126585 h 4795520"/>
                    <a:gd name="connsiteX88" fmla="*/ 2333291 w 4795520"/>
                    <a:gd name="connsiteY88" fmla="*/ 17358 h 4795520"/>
                    <a:gd name="connsiteX89" fmla="*/ 2112925 w 4795520"/>
                    <a:gd name="connsiteY89" fmla="*/ 324861 h 4795520"/>
                    <a:gd name="connsiteX90" fmla="*/ 2162750 w 4795520"/>
                    <a:gd name="connsiteY90" fmla="*/ 497662 h 4795520"/>
                    <a:gd name="connsiteX91" fmla="*/ 2188678 w 4795520"/>
                    <a:gd name="connsiteY91" fmla="*/ 577804 h 4795520"/>
                    <a:gd name="connsiteX92" fmla="*/ 2145193 w 4795520"/>
                    <a:gd name="connsiteY92" fmla="*/ 1005093 h 4795520"/>
                    <a:gd name="connsiteX93" fmla="*/ 1972961 w 4795520"/>
                    <a:gd name="connsiteY93" fmla="*/ 1052398 h 4795520"/>
                    <a:gd name="connsiteX94" fmla="*/ 1720261 w 4795520"/>
                    <a:gd name="connsiteY94" fmla="*/ 695985 h 4795520"/>
                    <a:gd name="connsiteX95" fmla="*/ 1706525 w 4795520"/>
                    <a:gd name="connsiteY95" fmla="*/ 626572 h 4795520"/>
                    <a:gd name="connsiteX96" fmla="*/ 1504528 w 4795520"/>
                    <a:gd name="connsiteY96" fmla="*/ 307365 h 4795520"/>
                    <a:gd name="connsiteX97" fmla="*/ 1136996 w 4795520"/>
                    <a:gd name="connsiteY97" fmla="*/ 394654 h 4795520"/>
                    <a:gd name="connsiteX98" fmla="*/ 1100095 w 4795520"/>
                    <a:gd name="connsiteY98" fmla="*/ 770600 h 4795520"/>
                    <a:gd name="connsiteX99" fmla="*/ 1227542 w 4795520"/>
                    <a:gd name="connsiteY99" fmla="*/ 894390 h 4795520"/>
                    <a:gd name="connsiteX100" fmla="*/ 1292566 w 4795520"/>
                    <a:gd name="connsiteY100" fmla="*/ 952342 h 4795520"/>
                    <a:gd name="connsiteX101" fmla="*/ 1471382 w 4795520"/>
                    <a:gd name="connsiteY101" fmla="*/ 1343299 h 4795520"/>
                    <a:gd name="connsiteX102" fmla="*/ 1344179 w 4795520"/>
                    <a:gd name="connsiteY102" fmla="*/ 1469446 h 4795520"/>
                    <a:gd name="connsiteX103" fmla="*/ 946719 w 4795520"/>
                    <a:gd name="connsiteY103" fmla="*/ 1288842 h 4795520"/>
                    <a:gd name="connsiteX104" fmla="*/ 899333 w 4795520"/>
                    <a:gd name="connsiteY104" fmla="*/ 1235034 h 4795520"/>
                    <a:gd name="connsiteX105" fmla="*/ 564334 w 4795520"/>
                    <a:gd name="connsiteY105" fmla="*/ 1059323 h 4795520"/>
                    <a:gd name="connsiteX106" fmla="*/ 289341 w 4795520"/>
                    <a:gd name="connsiteY106" fmla="*/ 1319086 h 4795520"/>
                    <a:gd name="connsiteX107" fmla="*/ 445709 w 4795520"/>
                    <a:gd name="connsiteY107" fmla="*/ 1663542 h 4795520"/>
                    <a:gd name="connsiteX108" fmla="*/ 621925 w 4795520"/>
                    <a:gd name="connsiteY108" fmla="*/ 1706621 h 4795520"/>
                    <a:gd name="connsiteX109" fmla="*/ 701823 w 4795520"/>
                    <a:gd name="connsiteY109" fmla="*/ 1724096 h 4795520"/>
                    <a:gd name="connsiteX110" fmla="*/ 1050595 w 4795520"/>
                    <a:gd name="connsiteY110" fmla="*/ 1973463 h 4795520"/>
                    <a:gd name="connsiteX111" fmla="*/ 1004916 w 4795520"/>
                    <a:gd name="connsiteY111" fmla="*/ 2148378 h 4795520"/>
                    <a:gd name="connsiteX112" fmla="*/ 570556 w 4795520"/>
                    <a:gd name="connsiteY112" fmla="*/ 2189018 h 4795520"/>
                    <a:gd name="connsiteX113" fmla="*/ 503418 w 4795520"/>
                    <a:gd name="connsiteY113" fmla="*/ 2166259 h 4795520"/>
                    <a:gd name="connsiteX114" fmla="*/ 125831 w 4795520"/>
                    <a:gd name="connsiteY114" fmla="*/ 2181280 h 4795520"/>
                    <a:gd name="connsiteX115" fmla="*/ 17496 w 4795520"/>
                    <a:gd name="connsiteY115" fmla="*/ 2543301 h 4795520"/>
                    <a:gd name="connsiteX116" fmla="*/ 324765 w 4795520"/>
                    <a:gd name="connsiteY116" fmla="*/ 2763261 h 4795520"/>
                    <a:gd name="connsiteX117" fmla="*/ 1587856 w 4795520"/>
                    <a:gd name="connsiteY117" fmla="*/ 4084874 h 4795520"/>
                    <a:gd name="connsiteX118" fmla="*/ 1543965 w 4795520"/>
                    <a:gd name="connsiteY118" fmla="*/ 4263690 h 4795520"/>
                    <a:gd name="connsiteX119" fmla="*/ 1522182 w 4795520"/>
                    <a:gd name="connsiteY119" fmla="*/ 4349440 h 4795520"/>
                    <a:gd name="connsiteX120" fmla="*/ 1350169 w 4795520"/>
                    <a:gd name="connsiteY120" fmla="*/ 4426932 h 4795520"/>
                    <a:gd name="connsiteX121" fmla="*/ 1220755 w 4795520"/>
                    <a:gd name="connsiteY121" fmla="*/ 4289651 h 4795520"/>
                    <a:gd name="connsiteX122" fmla="*/ 1308253 w 4795520"/>
                    <a:gd name="connsiteY122" fmla="*/ 4122506 h 4795520"/>
                    <a:gd name="connsiteX123" fmla="*/ 1432774 w 4795520"/>
                    <a:gd name="connsiteY123" fmla="*/ 4004650 h 4795520"/>
                    <a:gd name="connsiteX124" fmla="*/ 1603462 w 4795520"/>
                    <a:gd name="connsiteY124" fmla="*/ 3638890 h 4795520"/>
                    <a:gd name="connsiteX125" fmla="*/ 1815846 w 4795520"/>
                    <a:gd name="connsiteY125" fmla="*/ 3761542 h 4795520"/>
                    <a:gd name="connsiteX126" fmla="*/ 1587856 w 4795520"/>
                    <a:gd name="connsiteY126" fmla="*/ 4084874 h 4795520"/>
                    <a:gd name="connsiteX127" fmla="*/ 3439008 w 4795520"/>
                    <a:gd name="connsiteY127" fmla="*/ 3997823 h 4795520"/>
                    <a:gd name="connsiteX128" fmla="*/ 3572063 w 4795520"/>
                    <a:gd name="connsiteY128" fmla="*/ 4125270 h 4795520"/>
                    <a:gd name="connsiteX129" fmla="*/ 3635299 w 4795520"/>
                    <a:gd name="connsiteY129" fmla="*/ 4186880 h 4795520"/>
                    <a:gd name="connsiteX130" fmla="*/ 3616881 w 4795520"/>
                    <a:gd name="connsiteY130" fmla="*/ 4374913 h 4795520"/>
                    <a:gd name="connsiteX131" fmla="*/ 3433050 w 4795520"/>
                    <a:gd name="connsiteY131" fmla="*/ 4418528 h 4795520"/>
                    <a:gd name="connsiteX132" fmla="*/ 3332125 w 4795520"/>
                    <a:gd name="connsiteY132" fmla="*/ 4258813 h 4795520"/>
                    <a:gd name="connsiteX133" fmla="*/ 3292298 w 4795520"/>
                    <a:gd name="connsiteY133" fmla="*/ 4092107 h 4795520"/>
                    <a:gd name="connsiteX134" fmla="*/ 3060812 w 4795520"/>
                    <a:gd name="connsiteY134" fmla="*/ 3762029 h 4795520"/>
                    <a:gd name="connsiteX135" fmla="*/ 3272791 w 4795520"/>
                    <a:gd name="connsiteY135" fmla="*/ 3638646 h 4795520"/>
                    <a:gd name="connsiteX136" fmla="*/ 3439008 w 4795520"/>
                    <a:gd name="connsiteY136" fmla="*/ 3997823 h 4795520"/>
                    <a:gd name="connsiteX137" fmla="*/ 4289278 w 4795520"/>
                    <a:gd name="connsiteY137" fmla="*/ 2351090 h 4795520"/>
                    <a:gd name="connsiteX138" fmla="*/ 4466062 w 4795520"/>
                    <a:gd name="connsiteY138" fmla="*/ 2299640 h 4795520"/>
                    <a:gd name="connsiteX139" fmla="*/ 4675440 w 4795520"/>
                    <a:gd name="connsiteY139" fmla="*/ 2332883 h 4795520"/>
                    <a:gd name="connsiteX140" fmla="*/ 4674204 w 4795520"/>
                    <a:gd name="connsiteY140" fmla="*/ 2547316 h 4795520"/>
                    <a:gd name="connsiteX141" fmla="*/ 4461429 w 4795520"/>
                    <a:gd name="connsiteY141" fmla="*/ 2573960 h 4795520"/>
                    <a:gd name="connsiteX142" fmla="*/ 4297163 w 4795520"/>
                    <a:gd name="connsiteY142" fmla="*/ 2525192 h 4795520"/>
                    <a:gd name="connsiteX143" fmla="*/ 3895802 w 4795520"/>
                    <a:gd name="connsiteY143" fmla="*/ 2560630 h 4795520"/>
                    <a:gd name="connsiteX144" fmla="*/ 3901004 w 4795520"/>
                    <a:gd name="connsiteY144" fmla="*/ 2438141 h 4795520"/>
                    <a:gd name="connsiteX145" fmla="*/ 3895802 w 4795520"/>
                    <a:gd name="connsiteY145" fmla="*/ 2315571 h 4795520"/>
                    <a:gd name="connsiteX146" fmla="*/ 4289278 w 4795520"/>
                    <a:gd name="connsiteY146" fmla="*/ 2351090 h 4795520"/>
                    <a:gd name="connsiteX147" fmla="*/ 3288234 w 4795520"/>
                    <a:gd name="connsiteY147" fmla="*/ 791408 h 4795520"/>
                    <a:gd name="connsiteX148" fmla="*/ 3332125 w 4795520"/>
                    <a:gd name="connsiteY148" fmla="*/ 612592 h 4795520"/>
                    <a:gd name="connsiteX149" fmla="*/ 3353908 w 4795520"/>
                    <a:gd name="connsiteY149" fmla="*/ 526842 h 4795520"/>
                    <a:gd name="connsiteX150" fmla="*/ 3525921 w 4795520"/>
                    <a:gd name="connsiteY150" fmla="*/ 449348 h 4795520"/>
                    <a:gd name="connsiteX151" fmla="*/ 3655335 w 4795520"/>
                    <a:gd name="connsiteY151" fmla="*/ 586629 h 4795520"/>
                    <a:gd name="connsiteX152" fmla="*/ 3567837 w 4795520"/>
                    <a:gd name="connsiteY152" fmla="*/ 753775 h 4795520"/>
                    <a:gd name="connsiteX153" fmla="*/ 3443397 w 4795520"/>
                    <a:gd name="connsiteY153" fmla="*/ 871631 h 4795520"/>
                    <a:gd name="connsiteX154" fmla="*/ 3273116 w 4795520"/>
                    <a:gd name="connsiteY154" fmla="*/ 1237391 h 4795520"/>
                    <a:gd name="connsiteX155" fmla="*/ 3060731 w 4795520"/>
                    <a:gd name="connsiteY155" fmla="*/ 1114740 h 4795520"/>
                    <a:gd name="connsiteX156" fmla="*/ 3288234 w 4795520"/>
                    <a:gd name="connsiteY156" fmla="*/ 791408 h 4795520"/>
                    <a:gd name="connsiteX157" fmla="*/ 1437082 w 4795520"/>
                    <a:gd name="connsiteY157" fmla="*/ 878459 h 4795520"/>
                    <a:gd name="connsiteX158" fmla="*/ 1304108 w 4795520"/>
                    <a:gd name="connsiteY158" fmla="*/ 751093 h 4795520"/>
                    <a:gd name="connsiteX159" fmla="*/ 1240791 w 4795520"/>
                    <a:gd name="connsiteY159" fmla="*/ 689402 h 4795520"/>
                    <a:gd name="connsiteX160" fmla="*/ 1259355 w 4795520"/>
                    <a:gd name="connsiteY160" fmla="*/ 501277 h 4795520"/>
                    <a:gd name="connsiteX161" fmla="*/ 1443356 w 4795520"/>
                    <a:gd name="connsiteY161" fmla="*/ 457917 h 4795520"/>
                    <a:gd name="connsiteX162" fmla="*/ 1543965 w 4795520"/>
                    <a:gd name="connsiteY162" fmla="*/ 617956 h 4795520"/>
                    <a:gd name="connsiteX163" fmla="*/ 1583792 w 4795520"/>
                    <a:gd name="connsiteY163" fmla="*/ 784580 h 4795520"/>
                    <a:gd name="connsiteX164" fmla="*/ 1815440 w 4795520"/>
                    <a:gd name="connsiteY164" fmla="*/ 1114821 h 4795520"/>
                    <a:gd name="connsiteX165" fmla="*/ 1603218 w 4795520"/>
                    <a:gd name="connsiteY165" fmla="*/ 1237798 h 4795520"/>
                    <a:gd name="connsiteX166" fmla="*/ 1437082 w 4795520"/>
                    <a:gd name="connsiteY166" fmla="*/ 878459 h 4795520"/>
                    <a:gd name="connsiteX167" fmla="*/ 790093 w 4795520"/>
                    <a:gd name="connsiteY167" fmla="*/ 1587464 h 4795520"/>
                    <a:gd name="connsiteX168" fmla="*/ 614447 w 4795520"/>
                    <a:gd name="connsiteY168" fmla="*/ 1544061 h 4795520"/>
                    <a:gd name="connsiteX169" fmla="*/ 526746 w 4795520"/>
                    <a:gd name="connsiteY169" fmla="*/ 1522603 h 4795520"/>
                    <a:gd name="connsiteX170" fmla="*/ 449491 w 4795520"/>
                    <a:gd name="connsiteY170" fmla="*/ 1350720 h 4795520"/>
                    <a:gd name="connsiteX171" fmla="*/ 586516 w 4795520"/>
                    <a:gd name="connsiteY171" fmla="*/ 1221347 h 4795520"/>
                    <a:gd name="connsiteX172" fmla="*/ 753679 w 4795520"/>
                    <a:gd name="connsiteY172" fmla="*/ 1308349 h 4795520"/>
                    <a:gd name="connsiteX173" fmla="*/ 871698 w 4795520"/>
                    <a:gd name="connsiteY173" fmla="*/ 1433520 h 4795520"/>
                    <a:gd name="connsiteX174" fmla="*/ 1278911 w 4795520"/>
                    <a:gd name="connsiteY174" fmla="*/ 1618757 h 4795520"/>
                    <a:gd name="connsiteX175" fmla="*/ 1465448 w 4795520"/>
                    <a:gd name="connsiteY175" fmla="*/ 1576085 h 4795520"/>
                    <a:gd name="connsiteX176" fmla="*/ 2177299 w 4795520"/>
                    <a:gd name="connsiteY176" fmla="*/ 1164727 h 4795520"/>
                    <a:gd name="connsiteX177" fmla="*/ 2307997 w 4795520"/>
                    <a:gd name="connsiteY177" fmla="*/ 1023869 h 4795520"/>
                    <a:gd name="connsiteX178" fmla="*/ 2351157 w 4795520"/>
                    <a:gd name="connsiteY178" fmla="*/ 586257 h 4795520"/>
                    <a:gd name="connsiteX179" fmla="*/ 2299869 w 4795520"/>
                    <a:gd name="connsiteY179" fmla="*/ 410530 h 4795520"/>
                    <a:gd name="connsiteX180" fmla="*/ 2275485 w 4795520"/>
                    <a:gd name="connsiteY180" fmla="*/ 324861 h 4795520"/>
                    <a:gd name="connsiteX181" fmla="*/ 2386034 w 4795520"/>
                    <a:gd name="connsiteY181" fmla="*/ 171454 h 4795520"/>
                    <a:gd name="connsiteX182" fmla="*/ 2566955 w 4795520"/>
                    <a:gd name="connsiteY182" fmla="*/ 226431 h 4795520"/>
                    <a:gd name="connsiteX183" fmla="*/ 2573457 w 4795520"/>
                    <a:gd name="connsiteY183" fmla="*/ 415407 h 4795520"/>
                    <a:gd name="connsiteX184" fmla="*/ 2524689 w 4795520"/>
                    <a:gd name="connsiteY184" fmla="*/ 577967 h 4795520"/>
                    <a:gd name="connsiteX185" fmla="*/ 2567930 w 4795520"/>
                    <a:gd name="connsiteY185" fmla="*/ 1024031 h 4795520"/>
                    <a:gd name="connsiteX186" fmla="*/ 2698547 w 4795520"/>
                    <a:gd name="connsiteY186" fmla="*/ 1164646 h 4795520"/>
                    <a:gd name="connsiteX187" fmla="*/ 3410154 w 4795520"/>
                    <a:gd name="connsiteY187" fmla="*/ 1575841 h 4795520"/>
                    <a:gd name="connsiteX188" fmla="*/ 3597098 w 4795520"/>
                    <a:gd name="connsiteY188" fmla="*/ 1618351 h 4795520"/>
                    <a:gd name="connsiteX189" fmla="*/ 3998133 w 4795520"/>
                    <a:gd name="connsiteY189" fmla="*/ 1436609 h 4795520"/>
                    <a:gd name="connsiteX190" fmla="*/ 4123955 w 4795520"/>
                    <a:gd name="connsiteY190" fmla="*/ 1304854 h 4795520"/>
                    <a:gd name="connsiteX191" fmla="*/ 4186540 w 4795520"/>
                    <a:gd name="connsiteY191" fmla="*/ 1240724 h 4795520"/>
                    <a:gd name="connsiteX192" fmla="*/ 4400274 w 4795520"/>
                    <a:gd name="connsiteY192" fmla="*/ 1286289 h 4795520"/>
                    <a:gd name="connsiteX193" fmla="*/ 4375517 w 4795520"/>
                    <a:gd name="connsiteY193" fmla="*/ 1503421 h 4795520"/>
                    <a:gd name="connsiteX194" fmla="*/ 4258473 w 4795520"/>
                    <a:gd name="connsiteY194" fmla="*/ 1544061 h 4795520"/>
                    <a:gd name="connsiteX195" fmla="*/ 4091036 w 4795520"/>
                    <a:gd name="connsiteY195" fmla="*/ 1583644 h 4795520"/>
                    <a:gd name="connsiteX196" fmla="*/ 3724139 w 4795520"/>
                    <a:gd name="connsiteY196" fmla="*/ 1844309 h 4795520"/>
                    <a:gd name="connsiteX197" fmla="*/ 3671469 w 4795520"/>
                    <a:gd name="connsiteY197" fmla="*/ 2025157 h 4795520"/>
                    <a:gd name="connsiteX198" fmla="*/ 3671469 w 4795520"/>
                    <a:gd name="connsiteY198" fmla="*/ 2850799 h 4795520"/>
                    <a:gd name="connsiteX199" fmla="*/ 3724139 w 4795520"/>
                    <a:gd name="connsiteY199" fmla="*/ 3031404 h 4795520"/>
                    <a:gd name="connsiteX200" fmla="*/ 4086160 w 4795520"/>
                    <a:gd name="connsiteY200" fmla="*/ 3288574 h 4795520"/>
                    <a:gd name="connsiteX201" fmla="*/ 4261643 w 4795520"/>
                    <a:gd name="connsiteY201" fmla="*/ 3332221 h 4795520"/>
                    <a:gd name="connsiteX202" fmla="*/ 4349344 w 4795520"/>
                    <a:gd name="connsiteY202" fmla="*/ 3353679 h 4795520"/>
                    <a:gd name="connsiteX203" fmla="*/ 4426601 w 4795520"/>
                    <a:gd name="connsiteY203" fmla="*/ 3525562 h 4795520"/>
                    <a:gd name="connsiteX204" fmla="*/ 4289571 w 4795520"/>
                    <a:gd name="connsiteY204" fmla="*/ 3654935 h 4795520"/>
                    <a:gd name="connsiteX205" fmla="*/ 4122410 w 4795520"/>
                    <a:gd name="connsiteY205" fmla="*/ 3567933 h 4795520"/>
                    <a:gd name="connsiteX206" fmla="*/ 4004392 w 4795520"/>
                    <a:gd name="connsiteY206" fmla="*/ 3442843 h 4795520"/>
                    <a:gd name="connsiteX207" fmla="*/ 3597260 w 4795520"/>
                    <a:gd name="connsiteY207" fmla="*/ 3257606 h 4795520"/>
                    <a:gd name="connsiteX208" fmla="*/ 3410316 w 4795520"/>
                    <a:gd name="connsiteY208" fmla="*/ 3300278 h 4795520"/>
                    <a:gd name="connsiteX209" fmla="*/ 2643033 w 4795520"/>
                    <a:gd name="connsiteY209" fmla="*/ 3721471 h 4795520"/>
                    <a:gd name="connsiteX210" fmla="*/ 2575083 w 4795520"/>
                    <a:gd name="connsiteY210" fmla="*/ 3791290 h 4795520"/>
                    <a:gd name="connsiteX211" fmla="*/ 2524852 w 4795520"/>
                    <a:gd name="connsiteY211" fmla="*/ 4290025 h 4795520"/>
                    <a:gd name="connsiteX212" fmla="*/ 2575896 w 4795520"/>
                    <a:gd name="connsiteY212" fmla="*/ 4465427 h 4795520"/>
                    <a:gd name="connsiteX213" fmla="*/ 2600605 w 4795520"/>
                    <a:gd name="connsiteY213" fmla="*/ 4551421 h 4795520"/>
                    <a:gd name="connsiteX214" fmla="*/ 2543709 w 4795520"/>
                    <a:gd name="connsiteY214" fmla="*/ 4675698 h 4795520"/>
                    <a:gd name="connsiteX215" fmla="*/ 2330601 w 4795520"/>
                    <a:gd name="connsiteY215" fmla="*/ 4672455 h 4795520"/>
                    <a:gd name="connsiteX216" fmla="*/ 2302958 w 4795520"/>
                    <a:gd name="connsiteY216" fmla="*/ 4461119 h 4795520"/>
                    <a:gd name="connsiteX217" fmla="*/ 2351726 w 4795520"/>
                    <a:gd name="connsiteY217" fmla="*/ 4297909 h 4795520"/>
                    <a:gd name="connsiteX218" fmla="*/ 2308485 w 4795520"/>
                    <a:gd name="connsiteY218" fmla="*/ 3852331 h 4795520"/>
                    <a:gd name="connsiteX219" fmla="*/ 2177949 w 4795520"/>
                    <a:gd name="connsiteY219" fmla="*/ 3711880 h 4795520"/>
                    <a:gd name="connsiteX220" fmla="*/ 1466261 w 4795520"/>
                    <a:gd name="connsiteY220" fmla="*/ 3300603 h 4795520"/>
                    <a:gd name="connsiteX221" fmla="*/ 1343285 w 4795520"/>
                    <a:gd name="connsiteY221" fmla="*/ 3244764 h 4795520"/>
                    <a:gd name="connsiteX222" fmla="*/ 1279155 w 4795520"/>
                    <a:gd name="connsiteY222" fmla="*/ 3258094 h 4795520"/>
                    <a:gd name="connsiteX223" fmla="*/ 878119 w 4795520"/>
                    <a:gd name="connsiteY223" fmla="*/ 3439836 h 4795520"/>
                    <a:gd name="connsiteX224" fmla="*/ 752298 w 4795520"/>
                    <a:gd name="connsiteY224" fmla="*/ 3571590 h 4795520"/>
                    <a:gd name="connsiteX225" fmla="*/ 689712 w 4795520"/>
                    <a:gd name="connsiteY225" fmla="*/ 3635720 h 4795520"/>
                    <a:gd name="connsiteX226" fmla="*/ 474915 w 4795520"/>
                    <a:gd name="connsiteY226" fmla="*/ 3590797 h 4795520"/>
                    <a:gd name="connsiteX227" fmla="*/ 500573 w 4795520"/>
                    <a:gd name="connsiteY227" fmla="*/ 3372861 h 4795520"/>
                    <a:gd name="connsiteX228" fmla="*/ 617373 w 4795520"/>
                    <a:gd name="connsiteY228" fmla="*/ 3332221 h 4795520"/>
                    <a:gd name="connsiteX229" fmla="*/ 784728 w 4795520"/>
                    <a:gd name="connsiteY229" fmla="*/ 3292556 h 4795520"/>
                    <a:gd name="connsiteX230" fmla="*/ 1151708 w 4795520"/>
                    <a:gd name="connsiteY230" fmla="*/ 3031810 h 4795520"/>
                    <a:gd name="connsiteX231" fmla="*/ 1204377 w 4795520"/>
                    <a:gd name="connsiteY231" fmla="*/ 2851043 h 4795520"/>
                    <a:gd name="connsiteX232" fmla="*/ 1204377 w 4795520"/>
                    <a:gd name="connsiteY232" fmla="*/ 2025645 h 4795520"/>
                    <a:gd name="connsiteX233" fmla="*/ 1151789 w 4795520"/>
                    <a:gd name="connsiteY233" fmla="*/ 1844715 h 4795520"/>
                    <a:gd name="connsiteX234" fmla="*/ 790093 w 4795520"/>
                    <a:gd name="connsiteY234" fmla="*/ 1587464 h 4795520"/>
                    <a:gd name="connsiteX235" fmla="*/ 164237 w 4795520"/>
                    <a:gd name="connsiteY235" fmla="*/ 2409937 h 4795520"/>
                    <a:gd name="connsiteX236" fmla="*/ 260464 w 4795520"/>
                    <a:gd name="connsiteY236" fmla="*/ 2289147 h 4795520"/>
                    <a:gd name="connsiteX237" fmla="*/ 414335 w 4795520"/>
                    <a:gd name="connsiteY237" fmla="*/ 2302322 h 4795520"/>
                    <a:gd name="connsiteX238" fmla="*/ 578602 w 4795520"/>
                    <a:gd name="connsiteY238" fmla="*/ 2351090 h 4795520"/>
                    <a:gd name="connsiteX239" fmla="*/ 979882 w 4795520"/>
                    <a:gd name="connsiteY239" fmla="*/ 2315733 h 4795520"/>
                    <a:gd name="connsiteX240" fmla="*/ 974761 w 4795520"/>
                    <a:gd name="connsiteY240" fmla="*/ 2438141 h 4795520"/>
                    <a:gd name="connsiteX241" fmla="*/ 979963 w 4795520"/>
                    <a:gd name="connsiteY241" fmla="*/ 2560711 h 4795520"/>
                    <a:gd name="connsiteX242" fmla="*/ 586486 w 4795520"/>
                    <a:gd name="connsiteY242" fmla="*/ 2525192 h 4795520"/>
                    <a:gd name="connsiteX243" fmla="*/ 409702 w 4795520"/>
                    <a:gd name="connsiteY243" fmla="*/ 2576642 h 4795520"/>
                    <a:gd name="connsiteX244" fmla="*/ 200650 w 4795520"/>
                    <a:gd name="connsiteY244" fmla="*/ 2543805 h 4795520"/>
                    <a:gd name="connsiteX245" fmla="*/ 164562 w 4795520"/>
                    <a:gd name="connsiteY245" fmla="*/ 2409937 h 4795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</a:cxnLst>
                  <a:rect l="l" t="t" r="r" b="b"/>
                  <a:pathLst>
                    <a:path w="4795520" h="4795520">
                      <a:moveTo>
                        <a:pt x="324765" y="2763261"/>
                      </a:moveTo>
                      <a:cubicBezTo>
                        <a:pt x="385117" y="2763391"/>
                        <a:pt x="444280" y="2746485"/>
                        <a:pt x="495453" y="2714493"/>
                      </a:cubicBezTo>
                      <a:cubicBezTo>
                        <a:pt x="519513" y="2697115"/>
                        <a:pt x="548357" y="2687605"/>
                        <a:pt x="578033" y="2687264"/>
                      </a:cubicBezTo>
                      <a:cubicBezTo>
                        <a:pt x="682234" y="2692710"/>
                        <a:pt x="836910" y="2704251"/>
                        <a:pt x="1004916" y="2727904"/>
                      </a:cubicBezTo>
                      <a:cubicBezTo>
                        <a:pt x="1016636" y="2787360"/>
                        <a:pt x="1032161" y="2846004"/>
                        <a:pt x="1051408" y="2903469"/>
                      </a:cubicBezTo>
                      <a:cubicBezTo>
                        <a:pt x="911037" y="3013441"/>
                        <a:pt x="781071" y="3101223"/>
                        <a:pt x="697109" y="3155437"/>
                      </a:cubicBezTo>
                      <a:cubicBezTo>
                        <a:pt x="675564" y="3167344"/>
                        <a:pt x="650868" y="3172311"/>
                        <a:pt x="626395" y="3169661"/>
                      </a:cubicBezTo>
                      <a:cubicBezTo>
                        <a:pt x="541817" y="3165369"/>
                        <a:pt x="458835" y="3193809"/>
                        <a:pt x="394666" y="3249072"/>
                      </a:cubicBezTo>
                      <a:cubicBezTo>
                        <a:pt x="291559" y="3337447"/>
                        <a:pt x="254644" y="3480825"/>
                        <a:pt x="302250" y="3608004"/>
                      </a:cubicBezTo>
                      <a:cubicBezTo>
                        <a:pt x="335544" y="3697737"/>
                        <a:pt x="406688" y="3768247"/>
                        <a:pt x="496721" y="3800735"/>
                      </a:cubicBezTo>
                      <a:cubicBezTo>
                        <a:pt x="586753" y="3833223"/>
                        <a:pt x="686526" y="3824379"/>
                        <a:pt x="769448" y="3776579"/>
                      </a:cubicBezTo>
                      <a:cubicBezTo>
                        <a:pt x="822580" y="3746562"/>
                        <a:pt x="866008" y="3701972"/>
                        <a:pt x="894619" y="3648075"/>
                      </a:cubicBezTo>
                      <a:cubicBezTo>
                        <a:pt x="906697" y="3621521"/>
                        <a:pt x="926529" y="3599250"/>
                        <a:pt x="951515" y="3584189"/>
                      </a:cubicBezTo>
                      <a:cubicBezTo>
                        <a:pt x="1031088" y="3543549"/>
                        <a:pt x="1231118" y="3455766"/>
                        <a:pt x="1343610" y="3408055"/>
                      </a:cubicBezTo>
                      <a:cubicBezTo>
                        <a:pt x="1383380" y="3452418"/>
                        <a:pt x="1425865" y="3494277"/>
                        <a:pt x="1470813" y="3533389"/>
                      </a:cubicBezTo>
                      <a:cubicBezTo>
                        <a:pt x="1401319" y="3706190"/>
                        <a:pt x="1328329" y="3853795"/>
                        <a:pt x="1288421" y="3930685"/>
                      </a:cubicBezTo>
                      <a:cubicBezTo>
                        <a:pt x="1276139" y="3951631"/>
                        <a:pt x="1257445" y="3968074"/>
                        <a:pt x="1235101" y="3977584"/>
                      </a:cubicBezTo>
                      <a:cubicBezTo>
                        <a:pt x="1137394" y="4027279"/>
                        <a:pt x="1071192" y="4122734"/>
                        <a:pt x="1058870" y="4231649"/>
                      </a:cubicBezTo>
                      <a:cubicBezTo>
                        <a:pt x="1046548" y="4340572"/>
                        <a:pt x="1089764" y="4448398"/>
                        <a:pt x="1173897" y="4518665"/>
                      </a:cubicBezTo>
                      <a:cubicBezTo>
                        <a:pt x="1232484" y="4566937"/>
                        <a:pt x="1305985" y="4593418"/>
                        <a:pt x="1381893" y="4593605"/>
                      </a:cubicBezTo>
                      <a:cubicBezTo>
                        <a:pt x="1469691" y="4593353"/>
                        <a:pt x="1553662" y="4557671"/>
                        <a:pt x="1614784" y="4494639"/>
                      </a:cubicBezTo>
                      <a:cubicBezTo>
                        <a:pt x="1675899" y="4431606"/>
                        <a:pt x="1708979" y="4346571"/>
                        <a:pt x="1706525" y="4258813"/>
                      </a:cubicBezTo>
                      <a:cubicBezTo>
                        <a:pt x="1703672" y="4229308"/>
                        <a:pt x="1709849" y="4199633"/>
                        <a:pt x="1724244" y="4173713"/>
                      </a:cubicBezTo>
                      <a:cubicBezTo>
                        <a:pt x="1781140" y="4085930"/>
                        <a:pt x="1868760" y="3957427"/>
                        <a:pt x="1973367" y="3823640"/>
                      </a:cubicBezTo>
                      <a:cubicBezTo>
                        <a:pt x="2029995" y="3843009"/>
                        <a:pt x="2087793" y="3858785"/>
                        <a:pt x="2146412" y="3870863"/>
                      </a:cubicBezTo>
                      <a:cubicBezTo>
                        <a:pt x="2157710" y="3970432"/>
                        <a:pt x="2184451" y="4212240"/>
                        <a:pt x="2188759" y="4305468"/>
                      </a:cubicBezTo>
                      <a:cubicBezTo>
                        <a:pt x="2188580" y="4329445"/>
                        <a:pt x="2180875" y="4352757"/>
                        <a:pt x="2166732" y="4372117"/>
                      </a:cubicBezTo>
                      <a:cubicBezTo>
                        <a:pt x="2106431" y="4463956"/>
                        <a:pt x="2096425" y="4579983"/>
                        <a:pt x="2140121" y="4680786"/>
                      </a:cubicBezTo>
                      <a:cubicBezTo>
                        <a:pt x="2183817" y="4781598"/>
                        <a:pt x="2275339" y="4853620"/>
                        <a:pt x="2383587" y="4872396"/>
                      </a:cubicBezTo>
                      <a:cubicBezTo>
                        <a:pt x="2401599" y="4875241"/>
                        <a:pt x="2419814" y="4876630"/>
                        <a:pt x="2438045" y="4876541"/>
                      </a:cubicBezTo>
                      <a:cubicBezTo>
                        <a:pt x="2524332" y="4876736"/>
                        <a:pt x="2607140" y="4842542"/>
                        <a:pt x="2668157" y="4781533"/>
                      </a:cubicBezTo>
                      <a:cubicBezTo>
                        <a:pt x="2729165" y="4720516"/>
                        <a:pt x="2763360" y="4637708"/>
                        <a:pt x="2763165" y="4551421"/>
                      </a:cubicBezTo>
                      <a:cubicBezTo>
                        <a:pt x="2763393" y="4490144"/>
                        <a:pt x="2746047" y="4430094"/>
                        <a:pt x="2713178" y="4378376"/>
                      </a:cubicBezTo>
                      <a:cubicBezTo>
                        <a:pt x="2696580" y="4355114"/>
                        <a:pt x="2687583" y="4327291"/>
                        <a:pt x="2687412" y="4298721"/>
                      </a:cubicBezTo>
                      <a:cubicBezTo>
                        <a:pt x="2692858" y="4194439"/>
                        <a:pt x="2704156" y="4039926"/>
                        <a:pt x="2728052" y="3871839"/>
                      </a:cubicBezTo>
                      <a:cubicBezTo>
                        <a:pt x="2787443" y="3859565"/>
                        <a:pt x="2845997" y="3843545"/>
                        <a:pt x="2903373" y="3823884"/>
                      </a:cubicBezTo>
                      <a:cubicBezTo>
                        <a:pt x="3018465" y="3970756"/>
                        <a:pt x="3109499" y="4107469"/>
                        <a:pt x="3156072" y="4180296"/>
                      </a:cubicBezTo>
                      <a:cubicBezTo>
                        <a:pt x="3168004" y="4201413"/>
                        <a:pt x="3172873" y="4225789"/>
                        <a:pt x="3169971" y="4249872"/>
                      </a:cubicBezTo>
                      <a:cubicBezTo>
                        <a:pt x="3165192" y="4339426"/>
                        <a:pt x="3197484" y="4426990"/>
                        <a:pt x="3259274" y="4491989"/>
                      </a:cubicBezTo>
                      <a:cubicBezTo>
                        <a:pt x="3321055" y="4556989"/>
                        <a:pt x="3406878" y="4593679"/>
                        <a:pt x="3496554" y="4593443"/>
                      </a:cubicBezTo>
                      <a:cubicBezTo>
                        <a:pt x="3534569" y="4593508"/>
                        <a:pt x="3572291" y="4586737"/>
                        <a:pt x="3607908" y="4573448"/>
                      </a:cubicBezTo>
                      <a:cubicBezTo>
                        <a:pt x="3697747" y="4540156"/>
                        <a:pt x="3768330" y="4468938"/>
                        <a:pt x="3800810" y="4378799"/>
                      </a:cubicBezTo>
                      <a:cubicBezTo>
                        <a:pt x="3833289" y="4288659"/>
                        <a:pt x="3824357" y="4188790"/>
                        <a:pt x="3776401" y="4105844"/>
                      </a:cubicBezTo>
                      <a:cubicBezTo>
                        <a:pt x="3746523" y="4053361"/>
                        <a:pt x="3702396" y="4010413"/>
                        <a:pt x="3649117" y="3981973"/>
                      </a:cubicBezTo>
                      <a:cubicBezTo>
                        <a:pt x="3622051" y="3969684"/>
                        <a:pt x="3599365" y="3949437"/>
                        <a:pt x="3584093" y="3923939"/>
                      </a:cubicBezTo>
                      <a:cubicBezTo>
                        <a:pt x="3536625" y="3830874"/>
                        <a:pt x="3469163" y="3690991"/>
                        <a:pt x="3405277" y="3533064"/>
                      </a:cubicBezTo>
                      <a:cubicBezTo>
                        <a:pt x="3450298" y="3493684"/>
                        <a:pt x="3492807" y="3451524"/>
                        <a:pt x="3532561" y="3406836"/>
                      </a:cubicBezTo>
                      <a:cubicBezTo>
                        <a:pt x="3727633" y="3491448"/>
                        <a:pt x="3871905" y="3557122"/>
                        <a:pt x="3929939" y="3587440"/>
                      </a:cubicBezTo>
                      <a:cubicBezTo>
                        <a:pt x="3951121" y="3599803"/>
                        <a:pt x="3967743" y="3618676"/>
                        <a:pt x="3977326" y="3641247"/>
                      </a:cubicBezTo>
                      <a:cubicBezTo>
                        <a:pt x="4026581" y="3738150"/>
                        <a:pt x="4120842" y="3804173"/>
                        <a:pt x="4228749" y="3817349"/>
                      </a:cubicBezTo>
                      <a:cubicBezTo>
                        <a:pt x="4336648" y="3830524"/>
                        <a:pt x="4444027" y="3789128"/>
                        <a:pt x="4515155" y="3706922"/>
                      </a:cubicBezTo>
                      <a:cubicBezTo>
                        <a:pt x="4578440" y="3633412"/>
                        <a:pt x="4605604" y="3535486"/>
                        <a:pt x="4589218" y="3439884"/>
                      </a:cubicBezTo>
                      <a:cubicBezTo>
                        <a:pt x="4572832" y="3344275"/>
                        <a:pt x="4514611" y="3260979"/>
                        <a:pt x="4430462" y="3212739"/>
                      </a:cubicBezTo>
                      <a:cubicBezTo>
                        <a:pt x="4377077" y="3181755"/>
                        <a:pt x="4315906" y="3166800"/>
                        <a:pt x="4254247" y="3169661"/>
                      </a:cubicBezTo>
                      <a:cubicBezTo>
                        <a:pt x="4226384" y="3172367"/>
                        <a:pt x="4198383" y="3166255"/>
                        <a:pt x="4174186" y="3152186"/>
                      </a:cubicBezTo>
                      <a:cubicBezTo>
                        <a:pt x="4049665" y="3071637"/>
                        <a:pt x="3931890" y="2988081"/>
                        <a:pt x="3825332" y="2902900"/>
                      </a:cubicBezTo>
                      <a:cubicBezTo>
                        <a:pt x="3844278" y="2845622"/>
                        <a:pt x="3859567" y="2787198"/>
                        <a:pt x="3871093" y="2727985"/>
                      </a:cubicBezTo>
                      <a:cubicBezTo>
                        <a:pt x="4055598" y="2701813"/>
                        <a:pt x="4219296" y="2691328"/>
                        <a:pt x="4305534" y="2687345"/>
                      </a:cubicBezTo>
                      <a:cubicBezTo>
                        <a:pt x="4329788" y="2687475"/>
                        <a:pt x="4353343" y="2695457"/>
                        <a:pt x="4372671" y="2710104"/>
                      </a:cubicBezTo>
                      <a:cubicBezTo>
                        <a:pt x="4488829" y="2786190"/>
                        <a:pt x="4640489" y="2780110"/>
                        <a:pt x="4750176" y="2694970"/>
                      </a:cubicBezTo>
                      <a:cubicBezTo>
                        <a:pt x="4859872" y="2609829"/>
                        <a:pt x="4903381" y="2464411"/>
                        <a:pt x="4858482" y="2333013"/>
                      </a:cubicBezTo>
                      <a:cubicBezTo>
                        <a:pt x="4813583" y="2201616"/>
                        <a:pt x="4690184" y="2113232"/>
                        <a:pt x="4551325" y="2113021"/>
                      </a:cubicBezTo>
                      <a:cubicBezTo>
                        <a:pt x="4490975" y="2112875"/>
                        <a:pt x="4431803" y="2129781"/>
                        <a:pt x="4380637" y="2161789"/>
                      </a:cubicBezTo>
                      <a:cubicBezTo>
                        <a:pt x="4356416" y="2178850"/>
                        <a:pt x="4327675" y="2188327"/>
                        <a:pt x="4298056" y="2189018"/>
                      </a:cubicBezTo>
                      <a:cubicBezTo>
                        <a:pt x="4193856" y="2183572"/>
                        <a:pt x="4039180" y="2172111"/>
                        <a:pt x="3871255" y="2148378"/>
                      </a:cubicBezTo>
                      <a:cubicBezTo>
                        <a:pt x="3859551" y="2088889"/>
                        <a:pt x="3844018" y="2030221"/>
                        <a:pt x="3824763" y="1972732"/>
                      </a:cubicBezTo>
                      <a:cubicBezTo>
                        <a:pt x="3964971" y="1862922"/>
                        <a:pt x="4094938" y="1775058"/>
                        <a:pt x="4178981" y="1720763"/>
                      </a:cubicBezTo>
                      <a:cubicBezTo>
                        <a:pt x="4200423" y="1708823"/>
                        <a:pt x="4225059" y="1703874"/>
                        <a:pt x="4249451" y="1706621"/>
                      </a:cubicBezTo>
                      <a:cubicBezTo>
                        <a:pt x="4334039" y="1711075"/>
                        <a:pt x="4417067" y="1682578"/>
                        <a:pt x="4481099" y="1627129"/>
                      </a:cubicBezTo>
                      <a:cubicBezTo>
                        <a:pt x="4584203" y="1538753"/>
                        <a:pt x="4621120" y="1395375"/>
                        <a:pt x="4573514" y="1268196"/>
                      </a:cubicBezTo>
                      <a:cubicBezTo>
                        <a:pt x="4540108" y="1178528"/>
                        <a:pt x="4468948" y="1108099"/>
                        <a:pt x="4378938" y="1075628"/>
                      </a:cubicBezTo>
                      <a:cubicBezTo>
                        <a:pt x="4288929" y="1043157"/>
                        <a:pt x="4189190" y="1051935"/>
                        <a:pt x="4106236" y="1099622"/>
                      </a:cubicBezTo>
                      <a:cubicBezTo>
                        <a:pt x="4053160" y="1129687"/>
                        <a:pt x="4009764" y="1174261"/>
                        <a:pt x="3981146" y="1228125"/>
                      </a:cubicBezTo>
                      <a:cubicBezTo>
                        <a:pt x="3969067" y="1254680"/>
                        <a:pt x="3949235" y="1276950"/>
                        <a:pt x="3924250" y="1292012"/>
                      </a:cubicBezTo>
                      <a:cubicBezTo>
                        <a:pt x="3844677" y="1332652"/>
                        <a:pt x="3644647" y="1420434"/>
                        <a:pt x="3532155" y="1468145"/>
                      </a:cubicBezTo>
                      <a:cubicBezTo>
                        <a:pt x="3492482" y="1423815"/>
                        <a:pt x="3450111" y="1381989"/>
                        <a:pt x="3405277" y="1342893"/>
                      </a:cubicBezTo>
                      <a:cubicBezTo>
                        <a:pt x="3474771" y="1170092"/>
                        <a:pt x="3547761" y="1022487"/>
                        <a:pt x="3587669" y="945596"/>
                      </a:cubicBezTo>
                      <a:cubicBezTo>
                        <a:pt x="3599983" y="924675"/>
                        <a:pt x="3618669" y="908240"/>
                        <a:pt x="3640989" y="898698"/>
                      </a:cubicBezTo>
                      <a:cubicBezTo>
                        <a:pt x="3764916" y="836088"/>
                        <a:pt x="3835411" y="701693"/>
                        <a:pt x="3816472" y="564145"/>
                      </a:cubicBezTo>
                      <a:cubicBezTo>
                        <a:pt x="3797526" y="426598"/>
                        <a:pt x="3693325" y="316261"/>
                        <a:pt x="3557084" y="289487"/>
                      </a:cubicBezTo>
                      <a:cubicBezTo>
                        <a:pt x="3420842" y="262712"/>
                        <a:pt x="3282634" y="325412"/>
                        <a:pt x="3213050" y="445562"/>
                      </a:cubicBezTo>
                      <a:cubicBezTo>
                        <a:pt x="3182675" y="497634"/>
                        <a:pt x="3167606" y="557217"/>
                        <a:pt x="3169565" y="617469"/>
                      </a:cubicBezTo>
                      <a:cubicBezTo>
                        <a:pt x="3172418" y="646976"/>
                        <a:pt x="3166240" y="676653"/>
                        <a:pt x="3151846" y="702569"/>
                      </a:cubicBezTo>
                      <a:cubicBezTo>
                        <a:pt x="3094950" y="790351"/>
                        <a:pt x="3007411" y="918774"/>
                        <a:pt x="2902723" y="1052561"/>
                      </a:cubicBezTo>
                      <a:cubicBezTo>
                        <a:pt x="2846079" y="1033224"/>
                        <a:pt x="2788289" y="1017456"/>
                        <a:pt x="2729678" y="1005337"/>
                      </a:cubicBezTo>
                      <a:cubicBezTo>
                        <a:pt x="2718380" y="905363"/>
                        <a:pt x="2691557" y="662904"/>
                        <a:pt x="2687331" y="570245"/>
                      </a:cubicBezTo>
                      <a:cubicBezTo>
                        <a:pt x="2687501" y="546632"/>
                        <a:pt x="2695125" y="523676"/>
                        <a:pt x="2709114" y="504652"/>
                      </a:cubicBezTo>
                      <a:cubicBezTo>
                        <a:pt x="2785907" y="388690"/>
                        <a:pt x="2780437" y="236721"/>
                        <a:pt x="2695491" y="126585"/>
                      </a:cubicBezTo>
                      <a:cubicBezTo>
                        <a:pt x="2610553" y="16450"/>
                        <a:pt x="2464957" y="-27455"/>
                        <a:pt x="2333291" y="17358"/>
                      </a:cubicBezTo>
                      <a:cubicBezTo>
                        <a:pt x="2201626" y="62171"/>
                        <a:pt x="2113047" y="185775"/>
                        <a:pt x="2112925" y="324861"/>
                      </a:cubicBezTo>
                      <a:cubicBezTo>
                        <a:pt x="2112730" y="386031"/>
                        <a:pt x="2130018" y="445984"/>
                        <a:pt x="2162750" y="497662"/>
                      </a:cubicBezTo>
                      <a:cubicBezTo>
                        <a:pt x="2179453" y="521063"/>
                        <a:pt x="2188507" y="549055"/>
                        <a:pt x="2188678" y="577804"/>
                      </a:cubicBezTo>
                      <a:cubicBezTo>
                        <a:pt x="2184045" y="666724"/>
                        <a:pt x="2160149" y="883905"/>
                        <a:pt x="2145193" y="1005093"/>
                      </a:cubicBezTo>
                      <a:cubicBezTo>
                        <a:pt x="2086842" y="1017212"/>
                        <a:pt x="2029312" y="1033013"/>
                        <a:pt x="1972961" y="1052398"/>
                      </a:cubicBezTo>
                      <a:cubicBezTo>
                        <a:pt x="1857950" y="906094"/>
                        <a:pt x="1766916" y="768893"/>
                        <a:pt x="1720261" y="695985"/>
                      </a:cubicBezTo>
                      <a:cubicBezTo>
                        <a:pt x="1708419" y="674896"/>
                        <a:pt x="1703607" y="650581"/>
                        <a:pt x="1706525" y="626572"/>
                      </a:cubicBezTo>
                      <a:cubicBezTo>
                        <a:pt x="1714255" y="487955"/>
                        <a:pt x="1633105" y="359725"/>
                        <a:pt x="1504528" y="307365"/>
                      </a:cubicBezTo>
                      <a:cubicBezTo>
                        <a:pt x="1375943" y="255005"/>
                        <a:pt x="1228306" y="290071"/>
                        <a:pt x="1136996" y="394654"/>
                      </a:cubicBezTo>
                      <a:cubicBezTo>
                        <a:pt x="1045686" y="499237"/>
                        <a:pt x="1030869" y="650260"/>
                        <a:pt x="1100095" y="770600"/>
                      </a:cubicBezTo>
                      <a:cubicBezTo>
                        <a:pt x="1130038" y="823067"/>
                        <a:pt x="1174222" y="865991"/>
                        <a:pt x="1227542" y="894390"/>
                      </a:cubicBezTo>
                      <a:cubicBezTo>
                        <a:pt x="1254616" y="906631"/>
                        <a:pt x="1277310" y="926845"/>
                        <a:pt x="1292566" y="952342"/>
                      </a:cubicBezTo>
                      <a:cubicBezTo>
                        <a:pt x="1340033" y="1045408"/>
                        <a:pt x="1407577" y="1185372"/>
                        <a:pt x="1471382" y="1343299"/>
                      </a:cubicBezTo>
                      <a:cubicBezTo>
                        <a:pt x="1426393" y="1382655"/>
                        <a:pt x="1383908" y="1424782"/>
                        <a:pt x="1344179" y="1469446"/>
                      </a:cubicBezTo>
                      <a:cubicBezTo>
                        <a:pt x="1252332" y="1429618"/>
                        <a:pt x="1029788" y="1332245"/>
                        <a:pt x="946719" y="1288842"/>
                      </a:cubicBezTo>
                      <a:cubicBezTo>
                        <a:pt x="925538" y="1276479"/>
                        <a:pt x="908916" y="1257606"/>
                        <a:pt x="899333" y="1235034"/>
                      </a:cubicBezTo>
                      <a:cubicBezTo>
                        <a:pt x="836650" y="1110936"/>
                        <a:pt x="702066" y="1040344"/>
                        <a:pt x="564334" y="1059323"/>
                      </a:cubicBezTo>
                      <a:cubicBezTo>
                        <a:pt x="426601" y="1078302"/>
                        <a:pt x="316126" y="1182657"/>
                        <a:pt x="289341" y="1319086"/>
                      </a:cubicBezTo>
                      <a:cubicBezTo>
                        <a:pt x="262556" y="1455514"/>
                        <a:pt x="325376" y="1593902"/>
                        <a:pt x="445709" y="1663542"/>
                      </a:cubicBezTo>
                      <a:cubicBezTo>
                        <a:pt x="499136" y="1694421"/>
                        <a:pt x="560279" y="1709368"/>
                        <a:pt x="621925" y="1706621"/>
                      </a:cubicBezTo>
                      <a:cubicBezTo>
                        <a:pt x="649726" y="1704004"/>
                        <a:pt x="677653" y="1710108"/>
                        <a:pt x="701823" y="1724096"/>
                      </a:cubicBezTo>
                      <a:cubicBezTo>
                        <a:pt x="822215" y="1801288"/>
                        <a:pt x="938616" y="1884510"/>
                        <a:pt x="1050595" y="1973463"/>
                      </a:cubicBezTo>
                      <a:cubicBezTo>
                        <a:pt x="1031690" y="2030749"/>
                        <a:pt x="1016433" y="2089165"/>
                        <a:pt x="1004916" y="2148378"/>
                      </a:cubicBezTo>
                      <a:cubicBezTo>
                        <a:pt x="820735" y="2174469"/>
                        <a:pt x="656875" y="2184954"/>
                        <a:pt x="570556" y="2189018"/>
                      </a:cubicBezTo>
                      <a:cubicBezTo>
                        <a:pt x="546324" y="2188774"/>
                        <a:pt x="522804" y="2180800"/>
                        <a:pt x="503418" y="2166259"/>
                      </a:cubicBezTo>
                      <a:cubicBezTo>
                        <a:pt x="387269" y="2090100"/>
                        <a:pt x="235565" y="2096131"/>
                        <a:pt x="125831" y="2181280"/>
                      </a:cubicBezTo>
                      <a:cubicBezTo>
                        <a:pt x="16098" y="2266421"/>
                        <a:pt x="-27428" y="2411871"/>
                        <a:pt x="17496" y="2543301"/>
                      </a:cubicBezTo>
                      <a:cubicBezTo>
                        <a:pt x="62420" y="2674723"/>
                        <a:pt x="185872" y="2763098"/>
                        <a:pt x="324765" y="2763261"/>
                      </a:cubicBezTo>
                      <a:close/>
                      <a:moveTo>
                        <a:pt x="1587856" y="4084874"/>
                      </a:moveTo>
                      <a:cubicBezTo>
                        <a:pt x="1555035" y="4138486"/>
                        <a:pt x="1539698" y="4200974"/>
                        <a:pt x="1543965" y="4263690"/>
                      </a:cubicBezTo>
                      <a:cubicBezTo>
                        <a:pt x="1544948" y="4293755"/>
                        <a:pt x="1537398" y="4323488"/>
                        <a:pt x="1522182" y="4349440"/>
                      </a:cubicBezTo>
                      <a:cubicBezTo>
                        <a:pt x="1487231" y="4409303"/>
                        <a:pt x="1418168" y="4440417"/>
                        <a:pt x="1350169" y="4426932"/>
                      </a:cubicBezTo>
                      <a:cubicBezTo>
                        <a:pt x="1282170" y="4413448"/>
                        <a:pt x="1230208" y="4358324"/>
                        <a:pt x="1220755" y="4289651"/>
                      </a:cubicBezTo>
                      <a:cubicBezTo>
                        <a:pt x="1211302" y="4220977"/>
                        <a:pt x="1246431" y="4153864"/>
                        <a:pt x="1308253" y="4122506"/>
                      </a:cubicBezTo>
                      <a:cubicBezTo>
                        <a:pt x="1361434" y="4097748"/>
                        <a:pt x="1405131" y="4056385"/>
                        <a:pt x="1432774" y="4004650"/>
                      </a:cubicBezTo>
                      <a:cubicBezTo>
                        <a:pt x="1478047" y="3917437"/>
                        <a:pt x="1540876" y="3788689"/>
                        <a:pt x="1603462" y="3638890"/>
                      </a:cubicBezTo>
                      <a:cubicBezTo>
                        <a:pt x="1670713" y="3685626"/>
                        <a:pt x="1741752" y="3726656"/>
                        <a:pt x="1815846" y="3761542"/>
                      </a:cubicBezTo>
                      <a:cubicBezTo>
                        <a:pt x="1720668" y="3885738"/>
                        <a:pt x="1641501" y="4002700"/>
                        <a:pt x="1587856" y="4084874"/>
                      </a:cubicBezTo>
                      <a:close/>
                      <a:moveTo>
                        <a:pt x="3439008" y="3997823"/>
                      </a:moveTo>
                      <a:cubicBezTo>
                        <a:pt x="3469090" y="4053061"/>
                        <a:pt x="3515582" y="4097594"/>
                        <a:pt x="3572063" y="4125270"/>
                      </a:cubicBezTo>
                      <a:cubicBezTo>
                        <a:pt x="3598561" y="4139396"/>
                        <a:pt x="3620490" y="4160765"/>
                        <a:pt x="3635299" y="4186880"/>
                      </a:cubicBezTo>
                      <a:cubicBezTo>
                        <a:pt x="3669949" y="4247060"/>
                        <a:pt x="3662553" y="4322601"/>
                        <a:pt x="3616881" y="4374913"/>
                      </a:cubicBezTo>
                      <a:cubicBezTo>
                        <a:pt x="3571210" y="4427225"/>
                        <a:pt x="3497351" y="4444749"/>
                        <a:pt x="3433050" y="4418528"/>
                      </a:cubicBezTo>
                      <a:cubicBezTo>
                        <a:pt x="3368750" y="4392307"/>
                        <a:pt x="3328199" y="4328145"/>
                        <a:pt x="3332125" y="4258813"/>
                      </a:cubicBezTo>
                      <a:cubicBezTo>
                        <a:pt x="3337229" y="4200397"/>
                        <a:pt x="3323257" y="4141908"/>
                        <a:pt x="3292298" y="4092107"/>
                      </a:cubicBezTo>
                      <a:cubicBezTo>
                        <a:pt x="3248650" y="4023832"/>
                        <a:pt x="3165907" y="3899312"/>
                        <a:pt x="3060812" y="3762029"/>
                      </a:cubicBezTo>
                      <a:cubicBezTo>
                        <a:pt x="3134818" y="3726941"/>
                        <a:pt x="3205726" y="3685667"/>
                        <a:pt x="3272791" y="3638646"/>
                      </a:cubicBezTo>
                      <a:cubicBezTo>
                        <a:pt x="3333100" y="3783487"/>
                        <a:pt x="3394629" y="3910691"/>
                        <a:pt x="3439008" y="3997823"/>
                      </a:cubicBezTo>
                      <a:close/>
                      <a:moveTo>
                        <a:pt x="4289278" y="2351090"/>
                      </a:moveTo>
                      <a:cubicBezTo>
                        <a:pt x="4352132" y="2352789"/>
                        <a:pt x="4413937" y="2334801"/>
                        <a:pt x="4466062" y="2299640"/>
                      </a:cubicBezTo>
                      <a:cubicBezTo>
                        <a:pt x="4534841" y="2259300"/>
                        <a:pt x="4622543" y="2273224"/>
                        <a:pt x="4675440" y="2332883"/>
                      </a:cubicBezTo>
                      <a:cubicBezTo>
                        <a:pt x="4728914" y="2394534"/>
                        <a:pt x="4728385" y="2486283"/>
                        <a:pt x="4674204" y="2547316"/>
                      </a:cubicBezTo>
                      <a:cubicBezTo>
                        <a:pt x="4620023" y="2608349"/>
                        <a:pt x="4528989" y="2619753"/>
                        <a:pt x="4461429" y="2573960"/>
                      </a:cubicBezTo>
                      <a:cubicBezTo>
                        <a:pt x="4413311" y="2540537"/>
                        <a:pt x="4355725" y="2523436"/>
                        <a:pt x="4297163" y="2525192"/>
                      </a:cubicBezTo>
                      <a:cubicBezTo>
                        <a:pt x="4216289" y="2528849"/>
                        <a:pt x="4067221" y="2538278"/>
                        <a:pt x="3895802" y="2560630"/>
                      </a:cubicBezTo>
                      <a:cubicBezTo>
                        <a:pt x="3899134" y="2519990"/>
                        <a:pt x="3901004" y="2479350"/>
                        <a:pt x="3901004" y="2438141"/>
                      </a:cubicBezTo>
                      <a:cubicBezTo>
                        <a:pt x="3901004" y="2396932"/>
                        <a:pt x="3899216" y="2356129"/>
                        <a:pt x="3895802" y="2315571"/>
                      </a:cubicBezTo>
                      <a:cubicBezTo>
                        <a:pt x="4050884" y="2335728"/>
                        <a:pt x="4191661" y="2345969"/>
                        <a:pt x="4289278" y="2351090"/>
                      </a:cubicBezTo>
                      <a:close/>
                      <a:moveTo>
                        <a:pt x="3288234" y="791408"/>
                      </a:moveTo>
                      <a:cubicBezTo>
                        <a:pt x="3321055" y="737796"/>
                        <a:pt x="3336392" y="675307"/>
                        <a:pt x="3332125" y="612592"/>
                      </a:cubicBezTo>
                      <a:cubicBezTo>
                        <a:pt x="3331141" y="582525"/>
                        <a:pt x="3338692" y="552793"/>
                        <a:pt x="3353908" y="526842"/>
                      </a:cubicBezTo>
                      <a:cubicBezTo>
                        <a:pt x="3388859" y="466977"/>
                        <a:pt x="3457922" y="435862"/>
                        <a:pt x="3525921" y="449348"/>
                      </a:cubicBezTo>
                      <a:cubicBezTo>
                        <a:pt x="3593920" y="462835"/>
                        <a:pt x="3645882" y="517957"/>
                        <a:pt x="3655335" y="586629"/>
                      </a:cubicBezTo>
                      <a:cubicBezTo>
                        <a:pt x="3664788" y="655301"/>
                        <a:pt x="3629658" y="722414"/>
                        <a:pt x="3567837" y="753775"/>
                      </a:cubicBezTo>
                      <a:cubicBezTo>
                        <a:pt x="3514712" y="778583"/>
                        <a:pt x="3471057" y="819929"/>
                        <a:pt x="3443397" y="871631"/>
                      </a:cubicBezTo>
                      <a:cubicBezTo>
                        <a:pt x="3398124" y="958845"/>
                        <a:pt x="3335295" y="1087592"/>
                        <a:pt x="3273116" y="1237391"/>
                      </a:cubicBezTo>
                      <a:cubicBezTo>
                        <a:pt x="3205865" y="1190655"/>
                        <a:pt x="3134826" y="1149625"/>
                        <a:pt x="3060731" y="1114740"/>
                      </a:cubicBezTo>
                      <a:cubicBezTo>
                        <a:pt x="3155422" y="990544"/>
                        <a:pt x="3234589" y="873582"/>
                        <a:pt x="3288234" y="791408"/>
                      </a:cubicBezTo>
                      <a:close/>
                      <a:moveTo>
                        <a:pt x="1437082" y="878459"/>
                      </a:moveTo>
                      <a:cubicBezTo>
                        <a:pt x="1407024" y="823253"/>
                        <a:pt x="1360557" y="778745"/>
                        <a:pt x="1304108" y="751093"/>
                      </a:cubicBezTo>
                      <a:cubicBezTo>
                        <a:pt x="1277602" y="736918"/>
                        <a:pt x="1255648" y="715530"/>
                        <a:pt x="1240791" y="689402"/>
                      </a:cubicBezTo>
                      <a:cubicBezTo>
                        <a:pt x="1206133" y="629171"/>
                        <a:pt x="1213594" y="553572"/>
                        <a:pt x="1259355" y="501277"/>
                      </a:cubicBezTo>
                      <a:cubicBezTo>
                        <a:pt x="1305115" y="448983"/>
                        <a:pt x="1379056" y="431558"/>
                        <a:pt x="1443356" y="457917"/>
                      </a:cubicBezTo>
                      <a:cubicBezTo>
                        <a:pt x="1507649" y="484276"/>
                        <a:pt x="1548078" y="548589"/>
                        <a:pt x="1543965" y="617956"/>
                      </a:cubicBezTo>
                      <a:cubicBezTo>
                        <a:pt x="1538877" y="676343"/>
                        <a:pt x="1552849" y="734807"/>
                        <a:pt x="1583792" y="784580"/>
                      </a:cubicBezTo>
                      <a:cubicBezTo>
                        <a:pt x="1636624" y="867161"/>
                        <a:pt x="1716604" y="985911"/>
                        <a:pt x="1815440" y="1114821"/>
                      </a:cubicBezTo>
                      <a:cubicBezTo>
                        <a:pt x="1741386" y="1149804"/>
                        <a:pt x="1670396" y="1190940"/>
                        <a:pt x="1603218" y="1237798"/>
                      </a:cubicBezTo>
                      <a:cubicBezTo>
                        <a:pt x="1543071" y="1092876"/>
                        <a:pt x="1481542" y="965591"/>
                        <a:pt x="1437082" y="878459"/>
                      </a:cubicBezTo>
                      <a:close/>
                      <a:moveTo>
                        <a:pt x="790093" y="1587464"/>
                      </a:moveTo>
                      <a:cubicBezTo>
                        <a:pt x="737657" y="1554668"/>
                        <a:pt x="676123" y="1539460"/>
                        <a:pt x="614447" y="1544061"/>
                      </a:cubicBezTo>
                      <a:cubicBezTo>
                        <a:pt x="583745" y="1545621"/>
                        <a:pt x="553258" y="1538168"/>
                        <a:pt x="526746" y="1522603"/>
                      </a:cubicBezTo>
                      <a:cubicBezTo>
                        <a:pt x="467023" y="1487604"/>
                        <a:pt x="436018" y="1418621"/>
                        <a:pt x="449491" y="1350720"/>
                      </a:cubicBezTo>
                      <a:cubicBezTo>
                        <a:pt x="462962" y="1282819"/>
                        <a:pt x="517955" y="1230897"/>
                        <a:pt x="586516" y="1221347"/>
                      </a:cubicBezTo>
                      <a:cubicBezTo>
                        <a:pt x="655077" y="1211796"/>
                        <a:pt x="722166" y="1246714"/>
                        <a:pt x="753679" y="1308349"/>
                      </a:cubicBezTo>
                      <a:cubicBezTo>
                        <a:pt x="778423" y="1361750"/>
                        <a:pt x="819841" y="1405682"/>
                        <a:pt x="871698" y="1433520"/>
                      </a:cubicBezTo>
                      <a:cubicBezTo>
                        <a:pt x="955579" y="1477249"/>
                        <a:pt x="1162843" y="1568363"/>
                        <a:pt x="1278911" y="1618757"/>
                      </a:cubicBezTo>
                      <a:cubicBezTo>
                        <a:pt x="1343764" y="1646514"/>
                        <a:pt x="1419111" y="1629275"/>
                        <a:pt x="1465448" y="1576085"/>
                      </a:cubicBezTo>
                      <a:cubicBezTo>
                        <a:pt x="1651856" y="1365415"/>
                        <a:pt x="1901694" y="1221046"/>
                        <a:pt x="2177299" y="1164727"/>
                      </a:cubicBezTo>
                      <a:cubicBezTo>
                        <a:pt x="2246923" y="1151300"/>
                        <a:pt x="2299812" y="1094298"/>
                        <a:pt x="2307997" y="1023869"/>
                      </a:cubicBezTo>
                      <a:cubicBezTo>
                        <a:pt x="2322058" y="900486"/>
                        <a:pt x="2346361" y="679567"/>
                        <a:pt x="2351157" y="586257"/>
                      </a:cubicBezTo>
                      <a:cubicBezTo>
                        <a:pt x="2352961" y="523746"/>
                        <a:pt x="2335014" y="462256"/>
                        <a:pt x="2299869" y="410530"/>
                      </a:cubicBezTo>
                      <a:cubicBezTo>
                        <a:pt x="2283743" y="384882"/>
                        <a:pt x="2275282" y="355158"/>
                        <a:pt x="2275485" y="324861"/>
                      </a:cubicBezTo>
                      <a:cubicBezTo>
                        <a:pt x="2275745" y="255349"/>
                        <a:pt x="2320173" y="193694"/>
                        <a:pt x="2386034" y="171454"/>
                      </a:cubicBezTo>
                      <a:cubicBezTo>
                        <a:pt x="2451887" y="149213"/>
                        <a:pt x="2524600" y="171308"/>
                        <a:pt x="2566955" y="226431"/>
                      </a:cubicBezTo>
                      <a:cubicBezTo>
                        <a:pt x="2609302" y="281552"/>
                        <a:pt x="2611919" y="357503"/>
                        <a:pt x="2573457" y="415407"/>
                      </a:cubicBezTo>
                      <a:cubicBezTo>
                        <a:pt x="2540165" y="462948"/>
                        <a:pt x="2523064" y="519948"/>
                        <a:pt x="2524689" y="577967"/>
                      </a:cubicBezTo>
                      <a:cubicBezTo>
                        <a:pt x="2528997" y="672008"/>
                        <a:pt x="2553625" y="897803"/>
                        <a:pt x="2567930" y="1024031"/>
                      </a:cubicBezTo>
                      <a:cubicBezTo>
                        <a:pt x="2576205" y="1094347"/>
                        <a:pt x="2629037" y="1151218"/>
                        <a:pt x="2698547" y="1164646"/>
                      </a:cubicBezTo>
                      <a:cubicBezTo>
                        <a:pt x="2974078" y="1220892"/>
                        <a:pt x="3223836" y="1365212"/>
                        <a:pt x="3410154" y="1575841"/>
                      </a:cubicBezTo>
                      <a:cubicBezTo>
                        <a:pt x="3456662" y="1629039"/>
                        <a:pt x="3532155" y="1646213"/>
                        <a:pt x="3597098" y="1618351"/>
                      </a:cubicBezTo>
                      <a:cubicBezTo>
                        <a:pt x="3710890" y="1568770"/>
                        <a:pt x="3914090" y="1479199"/>
                        <a:pt x="3998133" y="1436609"/>
                      </a:cubicBezTo>
                      <a:cubicBezTo>
                        <a:pt x="4052623" y="1406673"/>
                        <a:pt x="4096563" y="1360669"/>
                        <a:pt x="4123955" y="1304854"/>
                      </a:cubicBezTo>
                      <a:cubicBezTo>
                        <a:pt x="4138309" y="1277966"/>
                        <a:pt x="4160011" y="1255728"/>
                        <a:pt x="4186540" y="1240724"/>
                      </a:cubicBezTo>
                      <a:cubicBezTo>
                        <a:pt x="4258888" y="1198613"/>
                        <a:pt x="4351392" y="1218331"/>
                        <a:pt x="4400274" y="1286289"/>
                      </a:cubicBezTo>
                      <a:cubicBezTo>
                        <a:pt x="4449164" y="1354248"/>
                        <a:pt x="4438443" y="1448215"/>
                        <a:pt x="4375517" y="1503421"/>
                      </a:cubicBezTo>
                      <a:cubicBezTo>
                        <a:pt x="4343167" y="1531495"/>
                        <a:pt x="4301259" y="1546044"/>
                        <a:pt x="4258473" y="1544061"/>
                      </a:cubicBezTo>
                      <a:cubicBezTo>
                        <a:pt x="4199854" y="1538891"/>
                        <a:pt x="4141137" y="1552774"/>
                        <a:pt x="4091036" y="1583644"/>
                      </a:cubicBezTo>
                      <a:cubicBezTo>
                        <a:pt x="4003742" y="1639809"/>
                        <a:pt x="3869223" y="1730598"/>
                        <a:pt x="3724139" y="1844309"/>
                      </a:cubicBezTo>
                      <a:cubicBezTo>
                        <a:pt x="3670079" y="1887371"/>
                        <a:pt x="3648987" y="1959800"/>
                        <a:pt x="3671469" y="2025157"/>
                      </a:cubicBezTo>
                      <a:cubicBezTo>
                        <a:pt x="3760877" y="2293113"/>
                        <a:pt x="3760877" y="2582844"/>
                        <a:pt x="3671469" y="2850799"/>
                      </a:cubicBezTo>
                      <a:cubicBezTo>
                        <a:pt x="3649125" y="2916083"/>
                        <a:pt x="3670201" y="2988366"/>
                        <a:pt x="3724139" y="3031404"/>
                      </a:cubicBezTo>
                      <a:cubicBezTo>
                        <a:pt x="3835573" y="3118861"/>
                        <a:pt x="3957412" y="3205343"/>
                        <a:pt x="4086160" y="3288574"/>
                      </a:cubicBezTo>
                      <a:cubicBezTo>
                        <a:pt x="4138593" y="3321248"/>
                        <a:pt x="4200009" y="3336529"/>
                        <a:pt x="4261643" y="3332221"/>
                      </a:cubicBezTo>
                      <a:cubicBezTo>
                        <a:pt x="4292359" y="3330538"/>
                        <a:pt x="4322879" y="3338008"/>
                        <a:pt x="4349344" y="3353679"/>
                      </a:cubicBezTo>
                      <a:cubicBezTo>
                        <a:pt x="4409069" y="3388678"/>
                        <a:pt x="4440069" y="3457660"/>
                        <a:pt x="4426601" y="3525562"/>
                      </a:cubicBezTo>
                      <a:cubicBezTo>
                        <a:pt x="4413125" y="3593463"/>
                        <a:pt x="4358139" y="3645385"/>
                        <a:pt x="4289571" y="3654935"/>
                      </a:cubicBezTo>
                      <a:cubicBezTo>
                        <a:pt x="4221011" y="3664485"/>
                        <a:pt x="4153923" y="3629567"/>
                        <a:pt x="4122410" y="3567933"/>
                      </a:cubicBezTo>
                      <a:cubicBezTo>
                        <a:pt x="4097685" y="3514532"/>
                        <a:pt x="4056265" y="3470633"/>
                        <a:pt x="4004392" y="3442843"/>
                      </a:cubicBezTo>
                      <a:cubicBezTo>
                        <a:pt x="3921405" y="3399521"/>
                        <a:pt x="3713735" y="3308162"/>
                        <a:pt x="3597260" y="3257606"/>
                      </a:cubicBezTo>
                      <a:cubicBezTo>
                        <a:pt x="3532301" y="3229653"/>
                        <a:pt x="3456711" y="3246901"/>
                        <a:pt x="3410316" y="3300278"/>
                      </a:cubicBezTo>
                      <a:cubicBezTo>
                        <a:pt x="3211392" y="3525716"/>
                        <a:pt x="2940030" y="3674678"/>
                        <a:pt x="2643033" y="3721471"/>
                      </a:cubicBezTo>
                      <a:cubicBezTo>
                        <a:pt x="2607506" y="3727282"/>
                        <a:pt x="2579935" y="3755616"/>
                        <a:pt x="2575083" y="3791290"/>
                      </a:cubicBezTo>
                      <a:cubicBezTo>
                        <a:pt x="2544766" y="3987175"/>
                        <a:pt x="2531029" y="4170543"/>
                        <a:pt x="2524852" y="4290025"/>
                      </a:cubicBezTo>
                      <a:cubicBezTo>
                        <a:pt x="2522926" y="4352415"/>
                        <a:pt x="2540791" y="4413814"/>
                        <a:pt x="2575896" y="4465427"/>
                      </a:cubicBezTo>
                      <a:cubicBezTo>
                        <a:pt x="2592201" y="4491128"/>
                        <a:pt x="2600784" y="4520982"/>
                        <a:pt x="2600605" y="4551421"/>
                      </a:cubicBezTo>
                      <a:cubicBezTo>
                        <a:pt x="2600824" y="4599197"/>
                        <a:pt x="2580017" y="4644649"/>
                        <a:pt x="2543709" y="4675698"/>
                      </a:cubicBezTo>
                      <a:cubicBezTo>
                        <a:pt x="2481709" y="4727652"/>
                        <a:pt x="2390984" y="4726270"/>
                        <a:pt x="2330601" y="4672455"/>
                      </a:cubicBezTo>
                      <a:cubicBezTo>
                        <a:pt x="2270210" y="4618631"/>
                        <a:pt x="2258449" y="4528663"/>
                        <a:pt x="2302958" y="4461119"/>
                      </a:cubicBezTo>
                      <a:cubicBezTo>
                        <a:pt x="2336234" y="4413326"/>
                        <a:pt x="2353327" y="4356121"/>
                        <a:pt x="2351726" y="4297909"/>
                      </a:cubicBezTo>
                      <a:cubicBezTo>
                        <a:pt x="2347337" y="4203217"/>
                        <a:pt x="2322790" y="3978072"/>
                        <a:pt x="2308485" y="3852331"/>
                      </a:cubicBezTo>
                      <a:cubicBezTo>
                        <a:pt x="2300153" y="3782106"/>
                        <a:pt x="2247378" y="3725315"/>
                        <a:pt x="2177949" y="3711880"/>
                      </a:cubicBezTo>
                      <a:cubicBezTo>
                        <a:pt x="1902385" y="3655626"/>
                        <a:pt x="1652587" y="3511273"/>
                        <a:pt x="1466261" y="3300603"/>
                      </a:cubicBezTo>
                      <a:cubicBezTo>
                        <a:pt x="1435155" y="3265238"/>
                        <a:pt x="1390378" y="3244902"/>
                        <a:pt x="1343285" y="3244764"/>
                      </a:cubicBezTo>
                      <a:cubicBezTo>
                        <a:pt x="1321225" y="3244788"/>
                        <a:pt x="1299401" y="3249323"/>
                        <a:pt x="1279155" y="3258094"/>
                      </a:cubicBezTo>
                      <a:cubicBezTo>
                        <a:pt x="1165363" y="3307674"/>
                        <a:pt x="962163" y="3397245"/>
                        <a:pt x="878119" y="3439836"/>
                      </a:cubicBezTo>
                      <a:cubicBezTo>
                        <a:pt x="823629" y="3469771"/>
                        <a:pt x="779691" y="3515776"/>
                        <a:pt x="752298" y="3571590"/>
                      </a:cubicBezTo>
                      <a:cubicBezTo>
                        <a:pt x="737968" y="3598494"/>
                        <a:pt x="716255" y="3620741"/>
                        <a:pt x="689712" y="3635720"/>
                      </a:cubicBezTo>
                      <a:cubicBezTo>
                        <a:pt x="617283" y="3678620"/>
                        <a:pt x="524083" y="3659129"/>
                        <a:pt x="474915" y="3590797"/>
                      </a:cubicBezTo>
                      <a:cubicBezTo>
                        <a:pt x="425748" y="3522465"/>
                        <a:pt x="436881" y="3427904"/>
                        <a:pt x="500573" y="3372861"/>
                      </a:cubicBezTo>
                      <a:cubicBezTo>
                        <a:pt x="532822" y="3344779"/>
                        <a:pt x="574659" y="3330221"/>
                        <a:pt x="617373" y="3332221"/>
                      </a:cubicBezTo>
                      <a:cubicBezTo>
                        <a:pt x="675963" y="3337220"/>
                        <a:pt x="734613" y="3323321"/>
                        <a:pt x="784728" y="3292556"/>
                      </a:cubicBezTo>
                      <a:cubicBezTo>
                        <a:pt x="871942" y="3236473"/>
                        <a:pt x="1006379" y="3145683"/>
                        <a:pt x="1151708" y="3031810"/>
                      </a:cubicBezTo>
                      <a:cubicBezTo>
                        <a:pt x="1205734" y="2988764"/>
                        <a:pt x="1226827" y="2916376"/>
                        <a:pt x="1204377" y="2851043"/>
                      </a:cubicBezTo>
                      <a:cubicBezTo>
                        <a:pt x="1115026" y="2583169"/>
                        <a:pt x="1115026" y="2293519"/>
                        <a:pt x="1204377" y="2025645"/>
                      </a:cubicBezTo>
                      <a:cubicBezTo>
                        <a:pt x="1226892" y="1960279"/>
                        <a:pt x="1205832" y="1887826"/>
                        <a:pt x="1151789" y="1844715"/>
                      </a:cubicBezTo>
                      <a:cubicBezTo>
                        <a:pt x="1041004" y="1757421"/>
                        <a:pt x="919165" y="1670939"/>
                        <a:pt x="790093" y="1587464"/>
                      </a:cubicBezTo>
                      <a:close/>
                      <a:moveTo>
                        <a:pt x="164237" y="2409937"/>
                      </a:moveTo>
                      <a:cubicBezTo>
                        <a:pt x="174084" y="2356113"/>
                        <a:pt x="210201" y="2310775"/>
                        <a:pt x="260464" y="2289147"/>
                      </a:cubicBezTo>
                      <a:cubicBezTo>
                        <a:pt x="310729" y="2267518"/>
                        <a:pt x="368480" y="2272468"/>
                        <a:pt x="414335" y="2302322"/>
                      </a:cubicBezTo>
                      <a:cubicBezTo>
                        <a:pt x="462400" y="2335866"/>
                        <a:pt x="520020" y="2352968"/>
                        <a:pt x="578602" y="2351090"/>
                      </a:cubicBezTo>
                      <a:cubicBezTo>
                        <a:pt x="676138" y="2346701"/>
                        <a:pt x="819110" y="2336785"/>
                        <a:pt x="979882" y="2315733"/>
                      </a:cubicBezTo>
                      <a:cubicBezTo>
                        <a:pt x="976549" y="2356373"/>
                        <a:pt x="974761" y="2397013"/>
                        <a:pt x="974761" y="2438141"/>
                      </a:cubicBezTo>
                      <a:cubicBezTo>
                        <a:pt x="974761" y="2479269"/>
                        <a:pt x="976630" y="2520152"/>
                        <a:pt x="979963" y="2560711"/>
                      </a:cubicBezTo>
                      <a:cubicBezTo>
                        <a:pt x="824881" y="2540554"/>
                        <a:pt x="684104" y="2530312"/>
                        <a:pt x="586486" y="2525192"/>
                      </a:cubicBezTo>
                      <a:cubicBezTo>
                        <a:pt x="523666" y="2523721"/>
                        <a:pt x="461925" y="2541692"/>
                        <a:pt x="409702" y="2576642"/>
                      </a:cubicBezTo>
                      <a:cubicBezTo>
                        <a:pt x="341107" y="2616965"/>
                        <a:pt x="253581" y="2603212"/>
                        <a:pt x="200650" y="2543805"/>
                      </a:cubicBezTo>
                      <a:cubicBezTo>
                        <a:pt x="169178" y="2506839"/>
                        <a:pt x="155934" y="2457713"/>
                        <a:pt x="164562" y="2409937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3D0D8A-C94F-C067-A212-E459D7627813}"/>
                </a:ext>
              </a:extLst>
            </p:cNvPr>
            <p:cNvSpPr txBox="1"/>
            <p:nvPr/>
          </p:nvSpPr>
          <p:spPr>
            <a:xfrm>
              <a:off x="980491" y="3680605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6A74211-93B6-FDBF-3462-C9956703CEE8}"/>
              </a:ext>
            </a:extLst>
          </p:cNvPr>
          <p:cNvGrpSpPr/>
          <p:nvPr/>
        </p:nvGrpSpPr>
        <p:grpSpPr>
          <a:xfrm>
            <a:off x="5723352" y="2096326"/>
            <a:ext cx="5024910" cy="4712967"/>
            <a:chOff x="5723352" y="2096326"/>
            <a:chExt cx="5024910" cy="47129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E8D2DD-B291-E736-8928-16302562ED1E}"/>
                </a:ext>
              </a:extLst>
            </p:cNvPr>
            <p:cNvGrpSpPr/>
            <p:nvPr/>
          </p:nvGrpSpPr>
          <p:grpSpPr>
            <a:xfrm>
              <a:off x="5723352" y="2699254"/>
              <a:ext cx="1794730" cy="1598792"/>
              <a:chOff x="6049722" y="3072914"/>
              <a:chExt cx="1794730" cy="1598792"/>
            </a:xfrm>
          </p:grpSpPr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B51D5880-577A-7351-7FAF-77CD6827B471}"/>
                  </a:ext>
                </a:extLst>
              </p:cNvPr>
              <p:cNvSpPr/>
              <p:nvPr/>
            </p:nvSpPr>
            <p:spPr>
              <a:xfrm>
                <a:off x="6049722" y="3072914"/>
                <a:ext cx="1759002" cy="1598792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EDD230F-DB36-1053-ABBD-D11C44B9C830}"/>
                  </a:ext>
                </a:extLst>
              </p:cNvPr>
              <p:cNvSpPr/>
              <p:nvPr/>
            </p:nvSpPr>
            <p:spPr>
              <a:xfrm>
                <a:off x="6054992" y="3517332"/>
                <a:ext cx="1789460" cy="69342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b="1" i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Dimension reduction</a:t>
                </a:r>
                <a:endParaRPr lang="en-US" sz="1200" b="1" i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2BBBBAE-910D-7571-ACB4-9C909CF60820}"/>
                </a:ext>
              </a:extLst>
            </p:cNvPr>
            <p:cNvGrpSpPr/>
            <p:nvPr/>
          </p:nvGrpSpPr>
          <p:grpSpPr>
            <a:xfrm>
              <a:off x="5723352" y="4347348"/>
              <a:ext cx="1794730" cy="1598792"/>
              <a:chOff x="6049722" y="3072914"/>
              <a:chExt cx="1794730" cy="1598792"/>
            </a:xfrm>
          </p:grpSpPr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7FB1A06B-3D20-906E-60B3-996D4D9875B3}"/>
                  </a:ext>
                </a:extLst>
              </p:cNvPr>
              <p:cNvSpPr/>
              <p:nvPr/>
            </p:nvSpPr>
            <p:spPr>
              <a:xfrm>
                <a:off x="6049722" y="3072914"/>
                <a:ext cx="1759002" cy="1598792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4EB6C95-4B5F-54F0-F288-F369EEA65A9E}"/>
                  </a:ext>
                </a:extLst>
              </p:cNvPr>
              <p:cNvSpPr/>
              <p:nvPr/>
            </p:nvSpPr>
            <p:spPr>
              <a:xfrm>
                <a:off x="6054992" y="3517332"/>
                <a:ext cx="1789460" cy="69342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b="1" i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Feature selection</a:t>
                </a:r>
                <a:endParaRPr lang="en-US" sz="1200" b="1" i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1AF6F-62C6-4D87-0C35-DF7A4462D85F}"/>
                </a:ext>
              </a:extLst>
            </p:cNvPr>
            <p:cNvSpPr/>
            <p:nvPr/>
          </p:nvSpPr>
          <p:spPr>
            <a:xfrm>
              <a:off x="9299697" y="3190402"/>
              <a:ext cx="1431351" cy="5829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1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(60 PC’s)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815502A-AEBE-9623-2168-307A9A854E00}"/>
                </a:ext>
              </a:extLst>
            </p:cNvPr>
            <p:cNvSpPr/>
            <p:nvPr/>
          </p:nvSpPr>
          <p:spPr>
            <a:xfrm>
              <a:off x="9299697" y="4030984"/>
              <a:ext cx="1431351" cy="5605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2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(Top 10)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83A7DD9-FC32-5690-E050-8CB0F0084FA2}"/>
                </a:ext>
              </a:extLst>
            </p:cNvPr>
            <p:cNvSpPr/>
            <p:nvPr/>
          </p:nvSpPr>
          <p:spPr>
            <a:xfrm>
              <a:off x="9313626" y="4629915"/>
              <a:ext cx="1431351" cy="5605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3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(Top 40)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33899EA-C7F2-C6FB-3AAF-4CAEF43DB47A}"/>
                </a:ext>
              </a:extLst>
            </p:cNvPr>
            <p:cNvSpPr/>
            <p:nvPr/>
          </p:nvSpPr>
          <p:spPr>
            <a:xfrm>
              <a:off x="9299697" y="5527028"/>
              <a:ext cx="1431351" cy="5605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4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(Top 10)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AC7664-4DE0-8E1A-0BE2-DEEA8D61D1EF}"/>
                </a:ext>
              </a:extLst>
            </p:cNvPr>
            <p:cNvGrpSpPr/>
            <p:nvPr/>
          </p:nvGrpSpPr>
          <p:grpSpPr>
            <a:xfrm>
              <a:off x="6979417" y="2096326"/>
              <a:ext cx="738810" cy="707886"/>
              <a:chOff x="2874185" y="1497887"/>
              <a:chExt cx="1217516" cy="1175155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77D931F-5DA8-98B5-507F-9AACA900CB53}"/>
                  </a:ext>
                </a:extLst>
              </p:cNvPr>
              <p:cNvSpPr/>
              <p:nvPr/>
            </p:nvSpPr>
            <p:spPr>
              <a:xfrm>
                <a:off x="2874185" y="1497887"/>
                <a:ext cx="1217516" cy="11751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71500" dist="279400" dir="1500000" sx="98000" sy="98000" algn="ctr" rotWithShape="0">
                  <a:srgbClr val="000000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44" name="Graphic 7">
                <a:extLst>
                  <a:ext uri="{FF2B5EF4-FFF2-40B4-BE49-F238E27FC236}">
                    <a16:creationId xmlns:a16="http://schemas.microsoft.com/office/drawing/2014/main" id="{CD932DA9-CCE7-614D-E043-959002E0BBE9}"/>
                  </a:ext>
                </a:extLst>
              </p:cNvPr>
              <p:cNvGrpSpPr/>
              <p:nvPr/>
            </p:nvGrpSpPr>
            <p:grpSpPr>
              <a:xfrm>
                <a:off x="3162003" y="1770010"/>
                <a:ext cx="652665" cy="652665"/>
                <a:chOff x="3657600" y="990600"/>
                <a:chExt cx="4876800" cy="4876800"/>
              </a:xfrm>
              <a:solidFill>
                <a:srgbClr val="50C3CA"/>
              </a:solidFill>
            </p:grpSpPr>
            <p:sp>
              <p:nvSpPr>
                <p:cNvPr id="45" name="Freeform: Shape 31">
                  <a:extLst>
                    <a:ext uri="{FF2B5EF4-FFF2-40B4-BE49-F238E27FC236}">
                      <a16:creationId xmlns:a16="http://schemas.microsoft.com/office/drawing/2014/main" id="{E3634C5E-B5F6-3346-E880-360F2D8E8FEE}"/>
                    </a:ext>
                  </a:extLst>
                </p:cNvPr>
                <p:cNvSpPr/>
                <p:nvPr/>
              </p:nvSpPr>
              <p:spPr>
                <a:xfrm>
                  <a:off x="5445760" y="2534920"/>
                  <a:ext cx="812800" cy="812800"/>
                </a:xfrm>
                <a:custGeom>
                  <a:avLst/>
                  <a:gdLst>
                    <a:gd name="connsiteX0" fmla="*/ 406400 w 812800"/>
                    <a:gd name="connsiteY0" fmla="*/ 812800 h 812800"/>
                    <a:gd name="connsiteX1" fmla="*/ 812800 w 812800"/>
                    <a:gd name="connsiteY1" fmla="*/ 406400 h 812800"/>
                    <a:gd name="connsiteX2" fmla="*/ 406400 w 812800"/>
                    <a:gd name="connsiteY2" fmla="*/ 0 h 812800"/>
                    <a:gd name="connsiteX3" fmla="*/ 0 w 812800"/>
                    <a:gd name="connsiteY3" fmla="*/ 406400 h 812800"/>
                    <a:gd name="connsiteX4" fmla="*/ 406400 w 812800"/>
                    <a:gd name="connsiteY4" fmla="*/ 812800 h 812800"/>
                    <a:gd name="connsiteX5" fmla="*/ 406400 w 812800"/>
                    <a:gd name="connsiteY5" fmla="*/ 162560 h 812800"/>
                    <a:gd name="connsiteX6" fmla="*/ 650240 w 812800"/>
                    <a:gd name="connsiteY6" fmla="*/ 406400 h 812800"/>
                    <a:gd name="connsiteX7" fmla="*/ 406400 w 812800"/>
                    <a:gd name="connsiteY7" fmla="*/ 650240 h 812800"/>
                    <a:gd name="connsiteX8" fmla="*/ 162560 w 812800"/>
                    <a:gd name="connsiteY8" fmla="*/ 406400 h 812800"/>
                    <a:gd name="connsiteX9" fmla="*/ 406400 w 812800"/>
                    <a:gd name="connsiteY9" fmla="*/ 16256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2800" h="812800">
                      <a:moveTo>
                        <a:pt x="406400" y="812800"/>
                      </a:moveTo>
                      <a:cubicBezTo>
                        <a:pt x="630847" y="812800"/>
                        <a:pt x="812800" y="630847"/>
                        <a:pt x="812800" y="406400"/>
                      </a:cubicBezTo>
                      <a:cubicBezTo>
                        <a:pt x="812800" y="181953"/>
                        <a:pt x="630847" y="0"/>
                        <a:pt x="406400" y="0"/>
                      </a:cubicBezTo>
                      <a:cubicBezTo>
                        <a:pt x="181953" y="0"/>
                        <a:pt x="0" y="181953"/>
                        <a:pt x="0" y="406400"/>
                      </a:cubicBezTo>
                      <a:cubicBezTo>
                        <a:pt x="268" y="630741"/>
                        <a:pt x="182059" y="812532"/>
                        <a:pt x="406400" y="812800"/>
                      </a:cubicBezTo>
                      <a:close/>
                      <a:moveTo>
                        <a:pt x="406400" y="162560"/>
                      </a:moveTo>
                      <a:cubicBezTo>
                        <a:pt x="541073" y="162560"/>
                        <a:pt x="650240" y="271727"/>
                        <a:pt x="650240" y="406400"/>
                      </a:cubicBezTo>
                      <a:cubicBezTo>
                        <a:pt x="650240" y="541073"/>
                        <a:pt x="541073" y="650240"/>
                        <a:pt x="406400" y="650240"/>
                      </a:cubicBezTo>
                      <a:cubicBezTo>
                        <a:pt x="271727" y="650240"/>
                        <a:pt x="162560" y="541073"/>
                        <a:pt x="162560" y="406400"/>
                      </a:cubicBezTo>
                      <a:cubicBezTo>
                        <a:pt x="162560" y="271727"/>
                        <a:pt x="271727" y="162560"/>
                        <a:pt x="406400" y="16256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Freeform: Shape 32">
                  <a:extLst>
                    <a:ext uri="{FF2B5EF4-FFF2-40B4-BE49-F238E27FC236}">
                      <a16:creationId xmlns:a16="http://schemas.microsoft.com/office/drawing/2014/main" id="{61A77EA2-869B-71DC-DC0E-C21119CA6F3D}"/>
                    </a:ext>
                  </a:extLst>
                </p:cNvPr>
                <p:cNvSpPr/>
                <p:nvPr/>
              </p:nvSpPr>
              <p:spPr>
                <a:xfrm>
                  <a:off x="6502400" y="2941320"/>
                  <a:ext cx="487680" cy="487680"/>
                </a:xfrm>
                <a:custGeom>
                  <a:avLst/>
                  <a:gdLst>
                    <a:gd name="connsiteX0" fmla="*/ 243840 w 487680"/>
                    <a:gd name="connsiteY0" fmla="*/ 487680 h 487680"/>
                    <a:gd name="connsiteX1" fmla="*/ 487680 w 487680"/>
                    <a:gd name="connsiteY1" fmla="*/ 243840 h 487680"/>
                    <a:gd name="connsiteX2" fmla="*/ 243840 w 487680"/>
                    <a:gd name="connsiteY2" fmla="*/ 0 h 487680"/>
                    <a:gd name="connsiteX3" fmla="*/ 0 w 487680"/>
                    <a:gd name="connsiteY3" fmla="*/ 243840 h 487680"/>
                    <a:gd name="connsiteX4" fmla="*/ 243840 w 487680"/>
                    <a:gd name="connsiteY4" fmla="*/ 487680 h 487680"/>
                    <a:gd name="connsiteX5" fmla="*/ 243840 w 487680"/>
                    <a:gd name="connsiteY5" fmla="*/ 162560 h 487680"/>
                    <a:gd name="connsiteX6" fmla="*/ 325120 w 487680"/>
                    <a:gd name="connsiteY6" fmla="*/ 243840 h 487680"/>
                    <a:gd name="connsiteX7" fmla="*/ 243840 w 487680"/>
                    <a:gd name="connsiteY7" fmla="*/ 325120 h 487680"/>
                    <a:gd name="connsiteX8" fmla="*/ 162560 w 487680"/>
                    <a:gd name="connsiteY8" fmla="*/ 243840 h 487680"/>
                    <a:gd name="connsiteX9" fmla="*/ 243840 w 487680"/>
                    <a:gd name="connsiteY9" fmla="*/ 16256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7680" h="487680">
                      <a:moveTo>
                        <a:pt x="243840" y="487680"/>
                      </a:moveTo>
                      <a:cubicBezTo>
                        <a:pt x="378513" y="487680"/>
                        <a:pt x="487680" y="378513"/>
                        <a:pt x="487680" y="243840"/>
                      </a:cubicBezTo>
                      <a:cubicBezTo>
                        <a:pt x="487680" y="109167"/>
                        <a:pt x="378513" y="0"/>
                        <a:pt x="243840" y="0"/>
                      </a:cubicBezTo>
                      <a:cubicBezTo>
                        <a:pt x="109167" y="0"/>
                        <a:pt x="0" y="109167"/>
                        <a:pt x="0" y="243840"/>
                      </a:cubicBezTo>
                      <a:cubicBezTo>
                        <a:pt x="0" y="378513"/>
                        <a:pt x="109167" y="487680"/>
                        <a:pt x="243840" y="487680"/>
                      </a:cubicBezTo>
                      <a:close/>
                      <a:moveTo>
                        <a:pt x="243840" y="162560"/>
                      </a:moveTo>
                      <a:cubicBezTo>
                        <a:pt x="288731" y="162560"/>
                        <a:pt x="325120" y="198949"/>
                        <a:pt x="325120" y="243840"/>
                      </a:cubicBezTo>
                      <a:cubicBezTo>
                        <a:pt x="325120" y="288731"/>
                        <a:pt x="288731" y="325120"/>
                        <a:pt x="243840" y="325120"/>
                      </a:cubicBezTo>
                      <a:cubicBezTo>
                        <a:pt x="198949" y="325120"/>
                        <a:pt x="162560" y="288731"/>
                        <a:pt x="162560" y="243840"/>
                      </a:cubicBezTo>
                      <a:cubicBezTo>
                        <a:pt x="162560" y="198949"/>
                        <a:pt x="198949" y="162560"/>
                        <a:pt x="243840" y="16256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Freeform: Shape 33">
                  <a:extLst>
                    <a:ext uri="{FF2B5EF4-FFF2-40B4-BE49-F238E27FC236}">
                      <a16:creationId xmlns:a16="http://schemas.microsoft.com/office/drawing/2014/main" id="{8980B4BC-49A0-355D-3829-9BE35554C540}"/>
                    </a:ext>
                  </a:extLst>
                </p:cNvPr>
                <p:cNvSpPr/>
                <p:nvPr/>
              </p:nvSpPr>
              <p:spPr>
                <a:xfrm>
                  <a:off x="4958080" y="3347720"/>
                  <a:ext cx="487680" cy="487680"/>
                </a:xfrm>
                <a:custGeom>
                  <a:avLst/>
                  <a:gdLst>
                    <a:gd name="connsiteX0" fmla="*/ 243840 w 487680"/>
                    <a:gd name="connsiteY0" fmla="*/ 487680 h 487680"/>
                    <a:gd name="connsiteX1" fmla="*/ 487680 w 487680"/>
                    <a:gd name="connsiteY1" fmla="*/ 243840 h 487680"/>
                    <a:gd name="connsiteX2" fmla="*/ 243840 w 487680"/>
                    <a:gd name="connsiteY2" fmla="*/ 0 h 487680"/>
                    <a:gd name="connsiteX3" fmla="*/ 0 w 487680"/>
                    <a:gd name="connsiteY3" fmla="*/ 243840 h 487680"/>
                    <a:gd name="connsiteX4" fmla="*/ 243840 w 487680"/>
                    <a:gd name="connsiteY4" fmla="*/ 487680 h 487680"/>
                    <a:gd name="connsiteX5" fmla="*/ 243840 w 487680"/>
                    <a:gd name="connsiteY5" fmla="*/ 162560 h 487680"/>
                    <a:gd name="connsiteX6" fmla="*/ 325120 w 487680"/>
                    <a:gd name="connsiteY6" fmla="*/ 243840 h 487680"/>
                    <a:gd name="connsiteX7" fmla="*/ 243840 w 487680"/>
                    <a:gd name="connsiteY7" fmla="*/ 325120 h 487680"/>
                    <a:gd name="connsiteX8" fmla="*/ 162560 w 487680"/>
                    <a:gd name="connsiteY8" fmla="*/ 243840 h 487680"/>
                    <a:gd name="connsiteX9" fmla="*/ 243840 w 487680"/>
                    <a:gd name="connsiteY9" fmla="*/ 16256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7680" h="487680">
                      <a:moveTo>
                        <a:pt x="243840" y="487680"/>
                      </a:moveTo>
                      <a:cubicBezTo>
                        <a:pt x="378513" y="487680"/>
                        <a:pt x="487680" y="378513"/>
                        <a:pt x="487680" y="243840"/>
                      </a:cubicBezTo>
                      <a:cubicBezTo>
                        <a:pt x="487680" y="109167"/>
                        <a:pt x="378513" y="0"/>
                        <a:pt x="243840" y="0"/>
                      </a:cubicBezTo>
                      <a:cubicBezTo>
                        <a:pt x="109167" y="0"/>
                        <a:pt x="0" y="109167"/>
                        <a:pt x="0" y="243840"/>
                      </a:cubicBezTo>
                      <a:cubicBezTo>
                        <a:pt x="0" y="378513"/>
                        <a:pt x="109167" y="487680"/>
                        <a:pt x="243840" y="487680"/>
                      </a:cubicBezTo>
                      <a:close/>
                      <a:moveTo>
                        <a:pt x="243840" y="162560"/>
                      </a:moveTo>
                      <a:cubicBezTo>
                        <a:pt x="288731" y="162560"/>
                        <a:pt x="325120" y="198949"/>
                        <a:pt x="325120" y="243840"/>
                      </a:cubicBezTo>
                      <a:cubicBezTo>
                        <a:pt x="325120" y="288731"/>
                        <a:pt x="288731" y="325120"/>
                        <a:pt x="243840" y="325120"/>
                      </a:cubicBezTo>
                      <a:cubicBezTo>
                        <a:pt x="198949" y="325120"/>
                        <a:pt x="162560" y="288731"/>
                        <a:pt x="162560" y="243840"/>
                      </a:cubicBezTo>
                      <a:cubicBezTo>
                        <a:pt x="162560" y="198949"/>
                        <a:pt x="198949" y="162560"/>
                        <a:pt x="243840" y="16256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Freeform: Shape 34">
                  <a:extLst>
                    <a:ext uri="{FF2B5EF4-FFF2-40B4-BE49-F238E27FC236}">
                      <a16:creationId xmlns:a16="http://schemas.microsoft.com/office/drawing/2014/main" id="{E4FEB849-2693-8F98-B583-FCBBE765B5CD}"/>
                    </a:ext>
                  </a:extLst>
                </p:cNvPr>
                <p:cNvSpPr/>
                <p:nvPr/>
              </p:nvSpPr>
              <p:spPr>
                <a:xfrm>
                  <a:off x="5689600" y="3510280"/>
                  <a:ext cx="975360" cy="975360"/>
                </a:xfrm>
                <a:custGeom>
                  <a:avLst/>
                  <a:gdLst>
                    <a:gd name="connsiteX0" fmla="*/ 0 w 975360"/>
                    <a:gd name="connsiteY0" fmla="*/ 487680 h 975360"/>
                    <a:gd name="connsiteX1" fmla="*/ 487680 w 975360"/>
                    <a:gd name="connsiteY1" fmla="*/ 975360 h 975360"/>
                    <a:gd name="connsiteX2" fmla="*/ 975360 w 975360"/>
                    <a:gd name="connsiteY2" fmla="*/ 487680 h 975360"/>
                    <a:gd name="connsiteX3" fmla="*/ 487680 w 975360"/>
                    <a:gd name="connsiteY3" fmla="*/ 0 h 975360"/>
                    <a:gd name="connsiteX4" fmla="*/ 0 w 975360"/>
                    <a:gd name="connsiteY4" fmla="*/ 487680 h 975360"/>
                    <a:gd name="connsiteX5" fmla="*/ 812800 w 975360"/>
                    <a:gd name="connsiteY5" fmla="*/ 487680 h 975360"/>
                    <a:gd name="connsiteX6" fmla="*/ 487680 w 975360"/>
                    <a:gd name="connsiteY6" fmla="*/ 812800 h 975360"/>
                    <a:gd name="connsiteX7" fmla="*/ 162560 w 975360"/>
                    <a:gd name="connsiteY7" fmla="*/ 487680 h 975360"/>
                    <a:gd name="connsiteX8" fmla="*/ 487680 w 975360"/>
                    <a:gd name="connsiteY8" fmla="*/ 162560 h 975360"/>
                    <a:gd name="connsiteX9" fmla="*/ 812800 w 975360"/>
                    <a:gd name="connsiteY9" fmla="*/ 487680 h 975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5360" h="975360">
                      <a:moveTo>
                        <a:pt x="0" y="487680"/>
                      </a:moveTo>
                      <a:cubicBezTo>
                        <a:pt x="0" y="757018"/>
                        <a:pt x="218342" y="975360"/>
                        <a:pt x="487680" y="975360"/>
                      </a:cubicBezTo>
                      <a:cubicBezTo>
                        <a:pt x="757018" y="975360"/>
                        <a:pt x="975360" y="757018"/>
                        <a:pt x="975360" y="487680"/>
                      </a:cubicBezTo>
                      <a:cubicBezTo>
                        <a:pt x="975360" y="218342"/>
                        <a:pt x="757018" y="0"/>
                        <a:pt x="487680" y="0"/>
                      </a:cubicBezTo>
                      <a:cubicBezTo>
                        <a:pt x="218456" y="268"/>
                        <a:pt x="268" y="218456"/>
                        <a:pt x="0" y="487680"/>
                      </a:cubicBezTo>
                      <a:close/>
                      <a:moveTo>
                        <a:pt x="812800" y="487680"/>
                      </a:moveTo>
                      <a:cubicBezTo>
                        <a:pt x="812800" y="667236"/>
                        <a:pt x="667236" y="812800"/>
                        <a:pt x="487680" y="812800"/>
                      </a:cubicBezTo>
                      <a:cubicBezTo>
                        <a:pt x="308124" y="812800"/>
                        <a:pt x="162560" y="667236"/>
                        <a:pt x="162560" y="487680"/>
                      </a:cubicBezTo>
                      <a:cubicBezTo>
                        <a:pt x="162560" y="308124"/>
                        <a:pt x="308124" y="162560"/>
                        <a:pt x="487680" y="162560"/>
                      </a:cubicBezTo>
                      <a:cubicBezTo>
                        <a:pt x="667236" y="162560"/>
                        <a:pt x="812800" y="308124"/>
                        <a:pt x="812800" y="48768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Freeform: Shape 35">
                  <a:extLst>
                    <a:ext uri="{FF2B5EF4-FFF2-40B4-BE49-F238E27FC236}">
                      <a16:creationId xmlns:a16="http://schemas.microsoft.com/office/drawing/2014/main" id="{E60F6A4E-BB0B-4AD4-CB41-7963800C819F}"/>
                    </a:ext>
                  </a:extLst>
                </p:cNvPr>
                <p:cNvSpPr/>
                <p:nvPr/>
              </p:nvSpPr>
              <p:spPr>
                <a:xfrm>
                  <a:off x="3657955" y="990859"/>
                  <a:ext cx="4795520" cy="4795520"/>
                </a:xfrm>
                <a:custGeom>
                  <a:avLst/>
                  <a:gdLst>
                    <a:gd name="connsiteX0" fmla="*/ 324765 w 4795520"/>
                    <a:gd name="connsiteY0" fmla="*/ 2763261 h 4795520"/>
                    <a:gd name="connsiteX1" fmla="*/ 495453 w 4795520"/>
                    <a:gd name="connsiteY1" fmla="*/ 2714493 h 4795520"/>
                    <a:gd name="connsiteX2" fmla="*/ 578033 w 4795520"/>
                    <a:gd name="connsiteY2" fmla="*/ 2687264 h 4795520"/>
                    <a:gd name="connsiteX3" fmla="*/ 1004916 w 4795520"/>
                    <a:gd name="connsiteY3" fmla="*/ 2727904 h 4795520"/>
                    <a:gd name="connsiteX4" fmla="*/ 1051408 w 4795520"/>
                    <a:gd name="connsiteY4" fmla="*/ 2903469 h 4795520"/>
                    <a:gd name="connsiteX5" fmla="*/ 697109 w 4795520"/>
                    <a:gd name="connsiteY5" fmla="*/ 3155437 h 4795520"/>
                    <a:gd name="connsiteX6" fmla="*/ 626395 w 4795520"/>
                    <a:gd name="connsiteY6" fmla="*/ 3169661 h 4795520"/>
                    <a:gd name="connsiteX7" fmla="*/ 394666 w 4795520"/>
                    <a:gd name="connsiteY7" fmla="*/ 3249072 h 4795520"/>
                    <a:gd name="connsiteX8" fmla="*/ 302250 w 4795520"/>
                    <a:gd name="connsiteY8" fmla="*/ 3608004 h 4795520"/>
                    <a:gd name="connsiteX9" fmla="*/ 496721 w 4795520"/>
                    <a:gd name="connsiteY9" fmla="*/ 3800735 h 4795520"/>
                    <a:gd name="connsiteX10" fmla="*/ 769448 w 4795520"/>
                    <a:gd name="connsiteY10" fmla="*/ 3776579 h 4795520"/>
                    <a:gd name="connsiteX11" fmla="*/ 894619 w 4795520"/>
                    <a:gd name="connsiteY11" fmla="*/ 3648075 h 4795520"/>
                    <a:gd name="connsiteX12" fmla="*/ 951515 w 4795520"/>
                    <a:gd name="connsiteY12" fmla="*/ 3584189 h 4795520"/>
                    <a:gd name="connsiteX13" fmla="*/ 1343610 w 4795520"/>
                    <a:gd name="connsiteY13" fmla="*/ 3408055 h 4795520"/>
                    <a:gd name="connsiteX14" fmla="*/ 1470813 w 4795520"/>
                    <a:gd name="connsiteY14" fmla="*/ 3533389 h 4795520"/>
                    <a:gd name="connsiteX15" fmla="*/ 1288421 w 4795520"/>
                    <a:gd name="connsiteY15" fmla="*/ 3930685 h 4795520"/>
                    <a:gd name="connsiteX16" fmla="*/ 1235101 w 4795520"/>
                    <a:gd name="connsiteY16" fmla="*/ 3977584 h 4795520"/>
                    <a:gd name="connsiteX17" fmla="*/ 1058870 w 4795520"/>
                    <a:gd name="connsiteY17" fmla="*/ 4231649 h 4795520"/>
                    <a:gd name="connsiteX18" fmla="*/ 1173897 w 4795520"/>
                    <a:gd name="connsiteY18" fmla="*/ 4518665 h 4795520"/>
                    <a:gd name="connsiteX19" fmla="*/ 1381893 w 4795520"/>
                    <a:gd name="connsiteY19" fmla="*/ 4593605 h 4795520"/>
                    <a:gd name="connsiteX20" fmla="*/ 1614784 w 4795520"/>
                    <a:gd name="connsiteY20" fmla="*/ 4494639 h 4795520"/>
                    <a:gd name="connsiteX21" fmla="*/ 1706525 w 4795520"/>
                    <a:gd name="connsiteY21" fmla="*/ 4258813 h 4795520"/>
                    <a:gd name="connsiteX22" fmla="*/ 1724244 w 4795520"/>
                    <a:gd name="connsiteY22" fmla="*/ 4173713 h 4795520"/>
                    <a:gd name="connsiteX23" fmla="*/ 1973367 w 4795520"/>
                    <a:gd name="connsiteY23" fmla="*/ 3823640 h 4795520"/>
                    <a:gd name="connsiteX24" fmla="*/ 2146412 w 4795520"/>
                    <a:gd name="connsiteY24" fmla="*/ 3870863 h 4795520"/>
                    <a:gd name="connsiteX25" fmla="*/ 2188759 w 4795520"/>
                    <a:gd name="connsiteY25" fmla="*/ 4305468 h 4795520"/>
                    <a:gd name="connsiteX26" fmla="*/ 2166732 w 4795520"/>
                    <a:gd name="connsiteY26" fmla="*/ 4372117 h 4795520"/>
                    <a:gd name="connsiteX27" fmla="*/ 2140121 w 4795520"/>
                    <a:gd name="connsiteY27" fmla="*/ 4680786 h 4795520"/>
                    <a:gd name="connsiteX28" fmla="*/ 2383587 w 4795520"/>
                    <a:gd name="connsiteY28" fmla="*/ 4872396 h 4795520"/>
                    <a:gd name="connsiteX29" fmla="*/ 2438045 w 4795520"/>
                    <a:gd name="connsiteY29" fmla="*/ 4876541 h 4795520"/>
                    <a:gd name="connsiteX30" fmla="*/ 2668157 w 4795520"/>
                    <a:gd name="connsiteY30" fmla="*/ 4781533 h 4795520"/>
                    <a:gd name="connsiteX31" fmla="*/ 2763165 w 4795520"/>
                    <a:gd name="connsiteY31" fmla="*/ 4551421 h 4795520"/>
                    <a:gd name="connsiteX32" fmla="*/ 2713178 w 4795520"/>
                    <a:gd name="connsiteY32" fmla="*/ 4378376 h 4795520"/>
                    <a:gd name="connsiteX33" fmla="*/ 2687412 w 4795520"/>
                    <a:gd name="connsiteY33" fmla="*/ 4298721 h 4795520"/>
                    <a:gd name="connsiteX34" fmla="*/ 2728052 w 4795520"/>
                    <a:gd name="connsiteY34" fmla="*/ 3871839 h 4795520"/>
                    <a:gd name="connsiteX35" fmla="*/ 2903373 w 4795520"/>
                    <a:gd name="connsiteY35" fmla="*/ 3823884 h 4795520"/>
                    <a:gd name="connsiteX36" fmla="*/ 3156072 w 4795520"/>
                    <a:gd name="connsiteY36" fmla="*/ 4180296 h 4795520"/>
                    <a:gd name="connsiteX37" fmla="*/ 3169971 w 4795520"/>
                    <a:gd name="connsiteY37" fmla="*/ 4249872 h 4795520"/>
                    <a:gd name="connsiteX38" fmla="*/ 3259274 w 4795520"/>
                    <a:gd name="connsiteY38" fmla="*/ 4491989 h 4795520"/>
                    <a:gd name="connsiteX39" fmla="*/ 3496554 w 4795520"/>
                    <a:gd name="connsiteY39" fmla="*/ 4593443 h 4795520"/>
                    <a:gd name="connsiteX40" fmla="*/ 3607908 w 4795520"/>
                    <a:gd name="connsiteY40" fmla="*/ 4573448 h 4795520"/>
                    <a:gd name="connsiteX41" fmla="*/ 3800810 w 4795520"/>
                    <a:gd name="connsiteY41" fmla="*/ 4378799 h 4795520"/>
                    <a:gd name="connsiteX42" fmla="*/ 3776401 w 4795520"/>
                    <a:gd name="connsiteY42" fmla="*/ 4105844 h 4795520"/>
                    <a:gd name="connsiteX43" fmla="*/ 3649117 w 4795520"/>
                    <a:gd name="connsiteY43" fmla="*/ 3981973 h 4795520"/>
                    <a:gd name="connsiteX44" fmla="*/ 3584093 w 4795520"/>
                    <a:gd name="connsiteY44" fmla="*/ 3923939 h 4795520"/>
                    <a:gd name="connsiteX45" fmla="*/ 3405277 w 4795520"/>
                    <a:gd name="connsiteY45" fmla="*/ 3533064 h 4795520"/>
                    <a:gd name="connsiteX46" fmla="*/ 3532561 w 4795520"/>
                    <a:gd name="connsiteY46" fmla="*/ 3406836 h 4795520"/>
                    <a:gd name="connsiteX47" fmla="*/ 3929939 w 4795520"/>
                    <a:gd name="connsiteY47" fmla="*/ 3587440 h 4795520"/>
                    <a:gd name="connsiteX48" fmla="*/ 3977326 w 4795520"/>
                    <a:gd name="connsiteY48" fmla="*/ 3641247 h 4795520"/>
                    <a:gd name="connsiteX49" fmla="*/ 4228749 w 4795520"/>
                    <a:gd name="connsiteY49" fmla="*/ 3817349 h 4795520"/>
                    <a:gd name="connsiteX50" fmla="*/ 4515155 w 4795520"/>
                    <a:gd name="connsiteY50" fmla="*/ 3706922 h 4795520"/>
                    <a:gd name="connsiteX51" fmla="*/ 4589218 w 4795520"/>
                    <a:gd name="connsiteY51" fmla="*/ 3439884 h 4795520"/>
                    <a:gd name="connsiteX52" fmla="*/ 4430462 w 4795520"/>
                    <a:gd name="connsiteY52" fmla="*/ 3212739 h 4795520"/>
                    <a:gd name="connsiteX53" fmla="*/ 4254247 w 4795520"/>
                    <a:gd name="connsiteY53" fmla="*/ 3169661 h 4795520"/>
                    <a:gd name="connsiteX54" fmla="*/ 4174186 w 4795520"/>
                    <a:gd name="connsiteY54" fmla="*/ 3152186 h 4795520"/>
                    <a:gd name="connsiteX55" fmla="*/ 3825332 w 4795520"/>
                    <a:gd name="connsiteY55" fmla="*/ 2902900 h 4795520"/>
                    <a:gd name="connsiteX56" fmla="*/ 3871093 w 4795520"/>
                    <a:gd name="connsiteY56" fmla="*/ 2727985 h 4795520"/>
                    <a:gd name="connsiteX57" fmla="*/ 4305534 w 4795520"/>
                    <a:gd name="connsiteY57" fmla="*/ 2687345 h 4795520"/>
                    <a:gd name="connsiteX58" fmla="*/ 4372671 w 4795520"/>
                    <a:gd name="connsiteY58" fmla="*/ 2710104 h 4795520"/>
                    <a:gd name="connsiteX59" fmla="*/ 4750176 w 4795520"/>
                    <a:gd name="connsiteY59" fmla="*/ 2694970 h 4795520"/>
                    <a:gd name="connsiteX60" fmla="*/ 4858482 w 4795520"/>
                    <a:gd name="connsiteY60" fmla="*/ 2333013 h 4795520"/>
                    <a:gd name="connsiteX61" fmla="*/ 4551325 w 4795520"/>
                    <a:gd name="connsiteY61" fmla="*/ 2113021 h 4795520"/>
                    <a:gd name="connsiteX62" fmla="*/ 4380637 w 4795520"/>
                    <a:gd name="connsiteY62" fmla="*/ 2161789 h 4795520"/>
                    <a:gd name="connsiteX63" fmla="*/ 4298056 w 4795520"/>
                    <a:gd name="connsiteY63" fmla="*/ 2189018 h 4795520"/>
                    <a:gd name="connsiteX64" fmla="*/ 3871255 w 4795520"/>
                    <a:gd name="connsiteY64" fmla="*/ 2148378 h 4795520"/>
                    <a:gd name="connsiteX65" fmla="*/ 3824763 w 4795520"/>
                    <a:gd name="connsiteY65" fmla="*/ 1972732 h 4795520"/>
                    <a:gd name="connsiteX66" fmla="*/ 4178981 w 4795520"/>
                    <a:gd name="connsiteY66" fmla="*/ 1720763 h 4795520"/>
                    <a:gd name="connsiteX67" fmla="*/ 4249451 w 4795520"/>
                    <a:gd name="connsiteY67" fmla="*/ 1706621 h 4795520"/>
                    <a:gd name="connsiteX68" fmla="*/ 4481099 w 4795520"/>
                    <a:gd name="connsiteY68" fmla="*/ 1627129 h 4795520"/>
                    <a:gd name="connsiteX69" fmla="*/ 4573514 w 4795520"/>
                    <a:gd name="connsiteY69" fmla="*/ 1268196 h 4795520"/>
                    <a:gd name="connsiteX70" fmla="*/ 4378938 w 4795520"/>
                    <a:gd name="connsiteY70" fmla="*/ 1075628 h 4795520"/>
                    <a:gd name="connsiteX71" fmla="*/ 4106236 w 4795520"/>
                    <a:gd name="connsiteY71" fmla="*/ 1099622 h 4795520"/>
                    <a:gd name="connsiteX72" fmla="*/ 3981146 w 4795520"/>
                    <a:gd name="connsiteY72" fmla="*/ 1228125 h 4795520"/>
                    <a:gd name="connsiteX73" fmla="*/ 3924250 w 4795520"/>
                    <a:gd name="connsiteY73" fmla="*/ 1292012 h 4795520"/>
                    <a:gd name="connsiteX74" fmla="*/ 3532155 w 4795520"/>
                    <a:gd name="connsiteY74" fmla="*/ 1468145 h 4795520"/>
                    <a:gd name="connsiteX75" fmla="*/ 3405277 w 4795520"/>
                    <a:gd name="connsiteY75" fmla="*/ 1342893 h 4795520"/>
                    <a:gd name="connsiteX76" fmla="*/ 3587669 w 4795520"/>
                    <a:gd name="connsiteY76" fmla="*/ 945596 h 4795520"/>
                    <a:gd name="connsiteX77" fmla="*/ 3640989 w 4795520"/>
                    <a:gd name="connsiteY77" fmla="*/ 898698 h 4795520"/>
                    <a:gd name="connsiteX78" fmla="*/ 3816472 w 4795520"/>
                    <a:gd name="connsiteY78" fmla="*/ 564145 h 4795520"/>
                    <a:gd name="connsiteX79" fmla="*/ 3557084 w 4795520"/>
                    <a:gd name="connsiteY79" fmla="*/ 289487 h 4795520"/>
                    <a:gd name="connsiteX80" fmla="*/ 3213050 w 4795520"/>
                    <a:gd name="connsiteY80" fmla="*/ 445562 h 4795520"/>
                    <a:gd name="connsiteX81" fmla="*/ 3169565 w 4795520"/>
                    <a:gd name="connsiteY81" fmla="*/ 617469 h 4795520"/>
                    <a:gd name="connsiteX82" fmla="*/ 3151846 w 4795520"/>
                    <a:gd name="connsiteY82" fmla="*/ 702569 h 4795520"/>
                    <a:gd name="connsiteX83" fmla="*/ 2902723 w 4795520"/>
                    <a:gd name="connsiteY83" fmla="*/ 1052561 h 4795520"/>
                    <a:gd name="connsiteX84" fmla="*/ 2729678 w 4795520"/>
                    <a:gd name="connsiteY84" fmla="*/ 1005337 h 4795520"/>
                    <a:gd name="connsiteX85" fmla="*/ 2687331 w 4795520"/>
                    <a:gd name="connsiteY85" fmla="*/ 570245 h 4795520"/>
                    <a:gd name="connsiteX86" fmla="*/ 2709114 w 4795520"/>
                    <a:gd name="connsiteY86" fmla="*/ 504652 h 4795520"/>
                    <a:gd name="connsiteX87" fmla="*/ 2695491 w 4795520"/>
                    <a:gd name="connsiteY87" fmla="*/ 126585 h 4795520"/>
                    <a:gd name="connsiteX88" fmla="*/ 2333291 w 4795520"/>
                    <a:gd name="connsiteY88" fmla="*/ 17358 h 4795520"/>
                    <a:gd name="connsiteX89" fmla="*/ 2112925 w 4795520"/>
                    <a:gd name="connsiteY89" fmla="*/ 324861 h 4795520"/>
                    <a:gd name="connsiteX90" fmla="*/ 2162750 w 4795520"/>
                    <a:gd name="connsiteY90" fmla="*/ 497662 h 4795520"/>
                    <a:gd name="connsiteX91" fmla="*/ 2188678 w 4795520"/>
                    <a:gd name="connsiteY91" fmla="*/ 577804 h 4795520"/>
                    <a:gd name="connsiteX92" fmla="*/ 2145193 w 4795520"/>
                    <a:gd name="connsiteY92" fmla="*/ 1005093 h 4795520"/>
                    <a:gd name="connsiteX93" fmla="*/ 1972961 w 4795520"/>
                    <a:gd name="connsiteY93" fmla="*/ 1052398 h 4795520"/>
                    <a:gd name="connsiteX94" fmla="*/ 1720261 w 4795520"/>
                    <a:gd name="connsiteY94" fmla="*/ 695985 h 4795520"/>
                    <a:gd name="connsiteX95" fmla="*/ 1706525 w 4795520"/>
                    <a:gd name="connsiteY95" fmla="*/ 626572 h 4795520"/>
                    <a:gd name="connsiteX96" fmla="*/ 1504528 w 4795520"/>
                    <a:gd name="connsiteY96" fmla="*/ 307365 h 4795520"/>
                    <a:gd name="connsiteX97" fmla="*/ 1136996 w 4795520"/>
                    <a:gd name="connsiteY97" fmla="*/ 394654 h 4795520"/>
                    <a:gd name="connsiteX98" fmla="*/ 1100095 w 4795520"/>
                    <a:gd name="connsiteY98" fmla="*/ 770600 h 4795520"/>
                    <a:gd name="connsiteX99" fmla="*/ 1227542 w 4795520"/>
                    <a:gd name="connsiteY99" fmla="*/ 894390 h 4795520"/>
                    <a:gd name="connsiteX100" fmla="*/ 1292566 w 4795520"/>
                    <a:gd name="connsiteY100" fmla="*/ 952342 h 4795520"/>
                    <a:gd name="connsiteX101" fmla="*/ 1471382 w 4795520"/>
                    <a:gd name="connsiteY101" fmla="*/ 1343299 h 4795520"/>
                    <a:gd name="connsiteX102" fmla="*/ 1344179 w 4795520"/>
                    <a:gd name="connsiteY102" fmla="*/ 1469446 h 4795520"/>
                    <a:gd name="connsiteX103" fmla="*/ 946719 w 4795520"/>
                    <a:gd name="connsiteY103" fmla="*/ 1288842 h 4795520"/>
                    <a:gd name="connsiteX104" fmla="*/ 899333 w 4795520"/>
                    <a:gd name="connsiteY104" fmla="*/ 1235034 h 4795520"/>
                    <a:gd name="connsiteX105" fmla="*/ 564334 w 4795520"/>
                    <a:gd name="connsiteY105" fmla="*/ 1059323 h 4795520"/>
                    <a:gd name="connsiteX106" fmla="*/ 289341 w 4795520"/>
                    <a:gd name="connsiteY106" fmla="*/ 1319086 h 4795520"/>
                    <a:gd name="connsiteX107" fmla="*/ 445709 w 4795520"/>
                    <a:gd name="connsiteY107" fmla="*/ 1663542 h 4795520"/>
                    <a:gd name="connsiteX108" fmla="*/ 621925 w 4795520"/>
                    <a:gd name="connsiteY108" fmla="*/ 1706621 h 4795520"/>
                    <a:gd name="connsiteX109" fmla="*/ 701823 w 4795520"/>
                    <a:gd name="connsiteY109" fmla="*/ 1724096 h 4795520"/>
                    <a:gd name="connsiteX110" fmla="*/ 1050595 w 4795520"/>
                    <a:gd name="connsiteY110" fmla="*/ 1973463 h 4795520"/>
                    <a:gd name="connsiteX111" fmla="*/ 1004916 w 4795520"/>
                    <a:gd name="connsiteY111" fmla="*/ 2148378 h 4795520"/>
                    <a:gd name="connsiteX112" fmla="*/ 570556 w 4795520"/>
                    <a:gd name="connsiteY112" fmla="*/ 2189018 h 4795520"/>
                    <a:gd name="connsiteX113" fmla="*/ 503418 w 4795520"/>
                    <a:gd name="connsiteY113" fmla="*/ 2166259 h 4795520"/>
                    <a:gd name="connsiteX114" fmla="*/ 125831 w 4795520"/>
                    <a:gd name="connsiteY114" fmla="*/ 2181280 h 4795520"/>
                    <a:gd name="connsiteX115" fmla="*/ 17496 w 4795520"/>
                    <a:gd name="connsiteY115" fmla="*/ 2543301 h 4795520"/>
                    <a:gd name="connsiteX116" fmla="*/ 324765 w 4795520"/>
                    <a:gd name="connsiteY116" fmla="*/ 2763261 h 4795520"/>
                    <a:gd name="connsiteX117" fmla="*/ 1587856 w 4795520"/>
                    <a:gd name="connsiteY117" fmla="*/ 4084874 h 4795520"/>
                    <a:gd name="connsiteX118" fmla="*/ 1543965 w 4795520"/>
                    <a:gd name="connsiteY118" fmla="*/ 4263690 h 4795520"/>
                    <a:gd name="connsiteX119" fmla="*/ 1522182 w 4795520"/>
                    <a:gd name="connsiteY119" fmla="*/ 4349440 h 4795520"/>
                    <a:gd name="connsiteX120" fmla="*/ 1350169 w 4795520"/>
                    <a:gd name="connsiteY120" fmla="*/ 4426932 h 4795520"/>
                    <a:gd name="connsiteX121" fmla="*/ 1220755 w 4795520"/>
                    <a:gd name="connsiteY121" fmla="*/ 4289651 h 4795520"/>
                    <a:gd name="connsiteX122" fmla="*/ 1308253 w 4795520"/>
                    <a:gd name="connsiteY122" fmla="*/ 4122506 h 4795520"/>
                    <a:gd name="connsiteX123" fmla="*/ 1432774 w 4795520"/>
                    <a:gd name="connsiteY123" fmla="*/ 4004650 h 4795520"/>
                    <a:gd name="connsiteX124" fmla="*/ 1603462 w 4795520"/>
                    <a:gd name="connsiteY124" fmla="*/ 3638890 h 4795520"/>
                    <a:gd name="connsiteX125" fmla="*/ 1815846 w 4795520"/>
                    <a:gd name="connsiteY125" fmla="*/ 3761542 h 4795520"/>
                    <a:gd name="connsiteX126" fmla="*/ 1587856 w 4795520"/>
                    <a:gd name="connsiteY126" fmla="*/ 4084874 h 4795520"/>
                    <a:gd name="connsiteX127" fmla="*/ 3439008 w 4795520"/>
                    <a:gd name="connsiteY127" fmla="*/ 3997823 h 4795520"/>
                    <a:gd name="connsiteX128" fmla="*/ 3572063 w 4795520"/>
                    <a:gd name="connsiteY128" fmla="*/ 4125270 h 4795520"/>
                    <a:gd name="connsiteX129" fmla="*/ 3635299 w 4795520"/>
                    <a:gd name="connsiteY129" fmla="*/ 4186880 h 4795520"/>
                    <a:gd name="connsiteX130" fmla="*/ 3616881 w 4795520"/>
                    <a:gd name="connsiteY130" fmla="*/ 4374913 h 4795520"/>
                    <a:gd name="connsiteX131" fmla="*/ 3433050 w 4795520"/>
                    <a:gd name="connsiteY131" fmla="*/ 4418528 h 4795520"/>
                    <a:gd name="connsiteX132" fmla="*/ 3332125 w 4795520"/>
                    <a:gd name="connsiteY132" fmla="*/ 4258813 h 4795520"/>
                    <a:gd name="connsiteX133" fmla="*/ 3292298 w 4795520"/>
                    <a:gd name="connsiteY133" fmla="*/ 4092107 h 4795520"/>
                    <a:gd name="connsiteX134" fmla="*/ 3060812 w 4795520"/>
                    <a:gd name="connsiteY134" fmla="*/ 3762029 h 4795520"/>
                    <a:gd name="connsiteX135" fmla="*/ 3272791 w 4795520"/>
                    <a:gd name="connsiteY135" fmla="*/ 3638646 h 4795520"/>
                    <a:gd name="connsiteX136" fmla="*/ 3439008 w 4795520"/>
                    <a:gd name="connsiteY136" fmla="*/ 3997823 h 4795520"/>
                    <a:gd name="connsiteX137" fmla="*/ 4289278 w 4795520"/>
                    <a:gd name="connsiteY137" fmla="*/ 2351090 h 4795520"/>
                    <a:gd name="connsiteX138" fmla="*/ 4466062 w 4795520"/>
                    <a:gd name="connsiteY138" fmla="*/ 2299640 h 4795520"/>
                    <a:gd name="connsiteX139" fmla="*/ 4675440 w 4795520"/>
                    <a:gd name="connsiteY139" fmla="*/ 2332883 h 4795520"/>
                    <a:gd name="connsiteX140" fmla="*/ 4674204 w 4795520"/>
                    <a:gd name="connsiteY140" fmla="*/ 2547316 h 4795520"/>
                    <a:gd name="connsiteX141" fmla="*/ 4461429 w 4795520"/>
                    <a:gd name="connsiteY141" fmla="*/ 2573960 h 4795520"/>
                    <a:gd name="connsiteX142" fmla="*/ 4297163 w 4795520"/>
                    <a:gd name="connsiteY142" fmla="*/ 2525192 h 4795520"/>
                    <a:gd name="connsiteX143" fmla="*/ 3895802 w 4795520"/>
                    <a:gd name="connsiteY143" fmla="*/ 2560630 h 4795520"/>
                    <a:gd name="connsiteX144" fmla="*/ 3901004 w 4795520"/>
                    <a:gd name="connsiteY144" fmla="*/ 2438141 h 4795520"/>
                    <a:gd name="connsiteX145" fmla="*/ 3895802 w 4795520"/>
                    <a:gd name="connsiteY145" fmla="*/ 2315571 h 4795520"/>
                    <a:gd name="connsiteX146" fmla="*/ 4289278 w 4795520"/>
                    <a:gd name="connsiteY146" fmla="*/ 2351090 h 4795520"/>
                    <a:gd name="connsiteX147" fmla="*/ 3288234 w 4795520"/>
                    <a:gd name="connsiteY147" fmla="*/ 791408 h 4795520"/>
                    <a:gd name="connsiteX148" fmla="*/ 3332125 w 4795520"/>
                    <a:gd name="connsiteY148" fmla="*/ 612592 h 4795520"/>
                    <a:gd name="connsiteX149" fmla="*/ 3353908 w 4795520"/>
                    <a:gd name="connsiteY149" fmla="*/ 526842 h 4795520"/>
                    <a:gd name="connsiteX150" fmla="*/ 3525921 w 4795520"/>
                    <a:gd name="connsiteY150" fmla="*/ 449348 h 4795520"/>
                    <a:gd name="connsiteX151" fmla="*/ 3655335 w 4795520"/>
                    <a:gd name="connsiteY151" fmla="*/ 586629 h 4795520"/>
                    <a:gd name="connsiteX152" fmla="*/ 3567837 w 4795520"/>
                    <a:gd name="connsiteY152" fmla="*/ 753775 h 4795520"/>
                    <a:gd name="connsiteX153" fmla="*/ 3443397 w 4795520"/>
                    <a:gd name="connsiteY153" fmla="*/ 871631 h 4795520"/>
                    <a:gd name="connsiteX154" fmla="*/ 3273116 w 4795520"/>
                    <a:gd name="connsiteY154" fmla="*/ 1237391 h 4795520"/>
                    <a:gd name="connsiteX155" fmla="*/ 3060731 w 4795520"/>
                    <a:gd name="connsiteY155" fmla="*/ 1114740 h 4795520"/>
                    <a:gd name="connsiteX156" fmla="*/ 3288234 w 4795520"/>
                    <a:gd name="connsiteY156" fmla="*/ 791408 h 4795520"/>
                    <a:gd name="connsiteX157" fmla="*/ 1437082 w 4795520"/>
                    <a:gd name="connsiteY157" fmla="*/ 878459 h 4795520"/>
                    <a:gd name="connsiteX158" fmla="*/ 1304108 w 4795520"/>
                    <a:gd name="connsiteY158" fmla="*/ 751093 h 4795520"/>
                    <a:gd name="connsiteX159" fmla="*/ 1240791 w 4795520"/>
                    <a:gd name="connsiteY159" fmla="*/ 689402 h 4795520"/>
                    <a:gd name="connsiteX160" fmla="*/ 1259355 w 4795520"/>
                    <a:gd name="connsiteY160" fmla="*/ 501277 h 4795520"/>
                    <a:gd name="connsiteX161" fmla="*/ 1443356 w 4795520"/>
                    <a:gd name="connsiteY161" fmla="*/ 457917 h 4795520"/>
                    <a:gd name="connsiteX162" fmla="*/ 1543965 w 4795520"/>
                    <a:gd name="connsiteY162" fmla="*/ 617956 h 4795520"/>
                    <a:gd name="connsiteX163" fmla="*/ 1583792 w 4795520"/>
                    <a:gd name="connsiteY163" fmla="*/ 784580 h 4795520"/>
                    <a:gd name="connsiteX164" fmla="*/ 1815440 w 4795520"/>
                    <a:gd name="connsiteY164" fmla="*/ 1114821 h 4795520"/>
                    <a:gd name="connsiteX165" fmla="*/ 1603218 w 4795520"/>
                    <a:gd name="connsiteY165" fmla="*/ 1237798 h 4795520"/>
                    <a:gd name="connsiteX166" fmla="*/ 1437082 w 4795520"/>
                    <a:gd name="connsiteY166" fmla="*/ 878459 h 4795520"/>
                    <a:gd name="connsiteX167" fmla="*/ 790093 w 4795520"/>
                    <a:gd name="connsiteY167" fmla="*/ 1587464 h 4795520"/>
                    <a:gd name="connsiteX168" fmla="*/ 614447 w 4795520"/>
                    <a:gd name="connsiteY168" fmla="*/ 1544061 h 4795520"/>
                    <a:gd name="connsiteX169" fmla="*/ 526746 w 4795520"/>
                    <a:gd name="connsiteY169" fmla="*/ 1522603 h 4795520"/>
                    <a:gd name="connsiteX170" fmla="*/ 449491 w 4795520"/>
                    <a:gd name="connsiteY170" fmla="*/ 1350720 h 4795520"/>
                    <a:gd name="connsiteX171" fmla="*/ 586516 w 4795520"/>
                    <a:gd name="connsiteY171" fmla="*/ 1221347 h 4795520"/>
                    <a:gd name="connsiteX172" fmla="*/ 753679 w 4795520"/>
                    <a:gd name="connsiteY172" fmla="*/ 1308349 h 4795520"/>
                    <a:gd name="connsiteX173" fmla="*/ 871698 w 4795520"/>
                    <a:gd name="connsiteY173" fmla="*/ 1433520 h 4795520"/>
                    <a:gd name="connsiteX174" fmla="*/ 1278911 w 4795520"/>
                    <a:gd name="connsiteY174" fmla="*/ 1618757 h 4795520"/>
                    <a:gd name="connsiteX175" fmla="*/ 1465448 w 4795520"/>
                    <a:gd name="connsiteY175" fmla="*/ 1576085 h 4795520"/>
                    <a:gd name="connsiteX176" fmla="*/ 2177299 w 4795520"/>
                    <a:gd name="connsiteY176" fmla="*/ 1164727 h 4795520"/>
                    <a:gd name="connsiteX177" fmla="*/ 2307997 w 4795520"/>
                    <a:gd name="connsiteY177" fmla="*/ 1023869 h 4795520"/>
                    <a:gd name="connsiteX178" fmla="*/ 2351157 w 4795520"/>
                    <a:gd name="connsiteY178" fmla="*/ 586257 h 4795520"/>
                    <a:gd name="connsiteX179" fmla="*/ 2299869 w 4795520"/>
                    <a:gd name="connsiteY179" fmla="*/ 410530 h 4795520"/>
                    <a:gd name="connsiteX180" fmla="*/ 2275485 w 4795520"/>
                    <a:gd name="connsiteY180" fmla="*/ 324861 h 4795520"/>
                    <a:gd name="connsiteX181" fmla="*/ 2386034 w 4795520"/>
                    <a:gd name="connsiteY181" fmla="*/ 171454 h 4795520"/>
                    <a:gd name="connsiteX182" fmla="*/ 2566955 w 4795520"/>
                    <a:gd name="connsiteY182" fmla="*/ 226431 h 4795520"/>
                    <a:gd name="connsiteX183" fmla="*/ 2573457 w 4795520"/>
                    <a:gd name="connsiteY183" fmla="*/ 415407 h 4795520"/>
                    <a:gd name="connsiteX184" fmla="*/ 2524689 w 4795520"/>
                    <a:gd name="connsiteY184" fmla="*/ 577967 h 4795520"/>
                    <a:gd name="connsiteX185" fmla="*/ 2567930 w 4795520"/>
                    <a:gd name="connsiteY185" fmla="*/ 1024031 h 4795520"/>
                    <a:gd name="connsiteX186" fmla="*/ 2698547 w 4795520"/>
                    <a:gd name="connsiteY186" fmla="*/ 1164646 h 4795520"/>
                    <a:gd name="connsiteX187" fmla="*/ 3410154 w 4795520"/>
                    <a:gd name="connsiteY187" fmla="*/ 1575841 h 4795520"/>
                    <a:gd name="connsiteX188" fmla="*/ 3597098 w 4795520"/>
                    <a:gd name="connsiteY188" fmla="*/ 1618351 h 4795520"/>
                    <a:gd name="connsiteX189" fmla="*/ 3998133 w 4795520"/>
                    <a:gd name="connsiteY189" fmla="*/ 1436609 h 4795520"/>
                    <a:gd name="connsiteX190" fmla="*/ 4123955 w 4795520"/>
                    <a:gd name="connsiteY190" fmla="*/ 1304854 h 4795520"/>
                    <a:gd name="connsiteX191" fmla="*/ 4186540 w 4795520"/>
                    <a:gd name="connsiteY191" fmla="*/ 1240724 h 4795520"/>
                    <a:gd name="connsiteX192" fmla="*/ 4400274 w 4795520"/>
                    <a:gd name="connsiteY192" fmla="*/ 1286289 h 4795520"/>
                    <a:gd name="connsiteX193" fmla="*/ 4375517 w 4795520"/>
                    <a:gd name="connsiteY193" fmla="*/ 1503421 h 4795520"/>
                    <a:gd name="connsiteX194" fmla="*/ 4258473 w 4795520"/>
                    <a:gd name="connsiteY194" fmla="*/ 1544061 h 4795520"/>
                    <a:gd name="connsiteX195" fmla="*/ 4091036 w 4795520"/>
                    <a:gd name="connsiteY195" fmla="*/ 1583644 h 4795520"/>
                    <a:gd name="connsiteX196" fmla="*/ 3724139 w 4795520"/>
                    <a:gd name="connsiteY196" fmla="*/ 1844309 h 4795520"/>
                    <a:gd name="connsiteX197" fmla="*/ 3671469 w 4795520"/>
                    <a:gd name="connsiteY197" fmla="*/ 2025157 h 4795520"/>
                    <a:gd name="connsiteX198" fmla="*/ 3671469 w 4795520"/>
                    <a:gd name="connsiteY198" fmla="*/ 2850799 h 4795520"/>
                    <a:gd name="connsiteX199" fmla="*/ 3724139 w 4795520"/>
                    <a:gd name="connsiteY199" fmla="*/ 3031404 h 4795520"/>
                    <a:gd name="connsiteX200" fmla="*/ 4086160 w 4795520"/>
                    <a:gd name="connsiteY200" fmla="*/ 3288574 h 4795520"/>
                    <a:gd name="connsiteX201" fmla="*/ 4261643 w 4795520"/>
                    <a:gd name="connsiteY201" fmla="*/ 3332221 h 4795520"/>
                    <a:gd name="connsiteX202" fmla="*/ 4349344 w 4795520"/>
                    <a:gd name="connsiteY202" fmla="*/ 3353679 h 4795520"/>
                    <a:gd name="connsiteX203" fmla="*/ 4426601 w 4795520"/>
                    <a:gd name="connsiteY203" fmla="*/ 3525562 h 4795520"/>
                    <a:gd name="connsiteX204" fmla="*/ 4289571 w 4795520"/>
                    <a:gd name="connsiteY204" fmla="*/ 3654935 h 4795520"/>
                    <a:gd name="connsiteX205" fmla="*/ 4122410 w 4795520"/>
                    <a:gd name="connsiteY205" fmla="*/ 3567933 h 4795520"/>
                    <a:gd name="connsiteX206" fmla="*/ 4004392 w 4795520"/>
                    <a:gd name="connsiteY206" fmla="*/ 3442843 h 4795520"/>
                    <a:gd name="connsiteX207" fmla="*/ 3597260 w 4795520"/>
                    <a:gd name="connsiteY207" fmla="*/ 3257606 h 4795520"/>
                    <a:gd name="connsiteX208" fmla="*/ 3410316 w 4795520"/>
                    <a:gd name="connsiteY208" fmla="*/ 3300278 h 4795520"/>
                    <a:gd name="connsiteX209" fmla="*/ 2643033 w 4795520"/>
                    <a:gd name="connsiteY209" fmla="*/ 3721471 h 4795520"/>
                    <a:gd name="connsiteX210" fmla="*/ 2575083 w 4795520"/>
                    <a:gd name="connsiteY210" fmla="*/ 3791290 h 4795520"/>
                    <a:gd name="connsiteX211" fmla="*/ 2524852 w 4795520"/>
                    <a:gd name="connsiteY211" fmla="*/ 4290025 h 4795520"/>
                    <a:gd name="connsiteX212" fmla="*/ 2575896 w 4795520"/>
                    <a:gd name="connsiteY212" fmla="*/ 4465427 h 4795520"/>
                    <a:gd name="connsiteX213" fmla="*/ 2600605 w 4795520"/>
                    <a:gd name="connsiteY213" fmla="*/ 4551421 h 4795520"/>
                    <a:gd name="connsiteX214" fmla="*/ 2543709 w 4795520"/>
                    <a:gd name="connsiteY214" fmla="*/ 4675698 h 4795520"/>
                    <a:gd name="connsiteX215" fmla="*/ 2330601 w 4795520"/>
                    <a:gd name="connsiteY215" fmla="*/ 4672455 h 4795520"/>
                    <a:gd name="connsiteX216" fmla="*/ 2302958 w 4795520"/>
                    <a:gd name="connsiteY216" fmla="*/ 4461119 h 4795520"/>
                    <a:gd name="connsiteX217" fmla="*/ 2351726 w 4795520"/>
                    <a:gd name="connsiteY217" fmla="*/ 4297909 h 4795520"/>
                    <a:gd name="connsiteX218" fmla="*/ 2308485 w 4795520"/>
                    <a:gd name="connsiteY218" fmla="*/ 3852331 h 4795520"/>
                    <a:gd name="connsiteX219" fmla="*/ 2177949 w 4795520"/>
                    <a:gd name="connsiteY219" fmla="*/ 3711880 h 4795520"/>
                    <a:gd name="connsiteX220" fmla="*/ 1466261 w 4795520"/>
                    <a:gd name="connsiteY220" fmla="*/ 3300603 h 4795520"/>
                    <a:gd name="connsiteX221" fmla="*/ 1343285 w 4795520"/>
                    <a:gd name="connsiteY221" fmla="*/ 3244764 h 4795520"/>
                    <a:gd name="connsiteX222" fmla="*/ 1279155 w 4795520"/>
                    <a:gd name="connsiteY222" fmla="*/ 3258094 h 4795520"/>
                    <a:gd name="connsiteX223" fmla="*/ 878119 w 4795520"/>
                    <a:gd name="connsiteY223" fmla="*/ 3439836 h 4795520"/>
                    <a:gd name="connsiteX224" fmla="*/ 752298 w 4795520"/>
                    <a:gd name="connsiteY224" fmla="*/ 3571590 h 4795520"/>
                    <a:gd name="connsiteX225" fmla="*/ 689712 w 4795520"/>
                    <a:gd name="connsiteY225" fmla="*/ 3635720 h 4795520"/>
                    <a:gd name="connsiteX226" fmla="*/ 474915 w 4795520"/>
                    <a:gd name="connsiteY226" fmla="*/ 3590797 h 4795520"/>
                    <a:gd name="connsiteX227" fmla="*/ 500573 w 4795520"/>
                    <a:gd name="connsiteY227" fmla="*/ 3372861 h 4795520"/>
                    <a:gd name="connsiteX228" fmla="*/ 617373 w 4795520"/>
                    <a:gd name="connsiteY228" fmla="*/ 3332221 h 4795520"/>
                    <a:gd name="connsiteX229" fmla="*/ 784728 w 4795520"/>
                    <a:gd name="connsiteY229" fmla="*/ 3292556 h 4795520"/>
                    <a:gd name="connsiteX230" fmla="*/ 1151708 w 4795520"/>
                    <a:gd name="connsiteY230" fmla="*/ 3031810 h 4795520"/>
                    <a:gd name="connsiteX231" fmla="*/ 1204377 w 4795520"/>
                    <a:gd name="connsiteY231" fmla="*/ 2851043 h 4795520"/>
                    <a:gd name="connsiteX232" fmla="*/ 1204377 w 4795520"/>
                    <a:gd name="connsiteY232" fmla="*/ 2025645 h 4795520"/>
                    <a:gd name="connsiteX233" fmla="*/ 1151789 w 4795520"/>
                    <a:gd name="connsiteY233" fmla="*/ 1844715 h 4795520"/>
                    <a:gd name="connsiteX234" fmla="*/ 790093 w 4795520"/>
                    <a:gd name="connsiteY234" fmla="*/ 1587464 h 4795520"/>
                    <a:gd name="connsiteX235" fmla="*/ 164237 w 4795520"/>
                    <a:gd name="connsiteY235" fmla="*/ 2409937 h 4795520"/>
                    <a:gd name="connsiteX236" fmla="*/ 260464 w 4795520"/>
                    <a:gd name="connsiteY236" fmla="*/ 2289147 h 4795520"/>
                    <a:gd name="connsiteX237" fmla="*/ 414335 w 4795520"/>
                    <a:gd name="connsiteY237" fmla="*/ 2302322 h 4795520"/>
                    <a:gd name="connsiteX238" fmla="*/ 578602 w 4795520"/>
                    <a:gd name="connsiteY238" fmla="*/ 2351090 h 4795520"/>
                    <a:gd name="connsiteX239" fmla="*/ 979882 w 4795520"/>
                    <a:gd name="connsiteY239" fmla="*/ 2315733 h 4795520"/>
                    <a:gd name="connsiteX240" fmla="*/ 974761 w 4795520"/>
                    <a:gd name="connsiteY240" fmla="*/ 2438141 h 4795520"/>
                    <a:gd name="connsiteX241" fmla="*/ 979963 w 4795520"/>
                    <a:gd name="connsiteY241" fmla="*/ 2560711 h 4795520"/>
                    <a:gd name="connsiteX242" fmla="*/ 586486 w 4795520"/>
                    <a:gd name="connsiteY242" fmla="*/ 2525192 h 4795520"/>
                    <a:gd name="connsiteX243" fmla="*/ 409702 w 4795520"/>
                    <a:gd name="connsiteY243" fmla="*/ 2576642 h 4795520"/>
                    <a:gd name="connsiteX244" fmla="*/ 200650 w 4795520"/>
                    <a:gd name="connsiteY244" fmla="*/ 2543805 h 4795520"/>
                    <a:gd name="connsiteX245" fmla="*/ 164562 w 4795520"/>
                    <a:gd name="connsiteY245" fmla="*/ 2409937 h 4795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</a:cxnLst>
                  <a:rect l="l" t="t" r="r" b="b"/>
                  <a:pathLst>
                    <a:path w="4795520" h="4795520">
                      <a:moveTo>
                        <a:pt x="324765" y="2763261"/>
                      </a:moveTo>
                      <a:cubicBezTo>
                        <a:pt x="385117" y="2763391"/>
                        <a:pt x="444280" y="2746485"/>
                        <a:pt x="495453" y="2714493"/>
                      </a:cubicBezTo>
                      <a:cubicBezTo>
                        <a:pt x="519513" y="2697115"/>
                        <a:pt x="548357" y="2687605"/>
                        <a:pt x="578033" y="2687264"/>
                      </a:cubicBezTo>
                      <a:cubicBezTo>
                        <a:pt x="682234" y="2692710"/>
                        <a:pt x="836910" y="2704251"/>
                        <a:pt x="1004916" y="2727904"/>
                      </a:cubicBezTo>
                      <a:cubicBezTo>
                        <a:pt x="1016636" y="2787360"/>
                        <a:pt x="1032161" y="2846004"/>
                        <a:pt x="1051408" y="2903469"/>
                      </a:cubicBezTo>
                      <a:cubicBezTo>
                        <a:pt x="911037" y="3013441"/>
                        <a:pt x="781071" y="3101223"/>
                        <a:pt x="697109" y="3155437"/>
                      </a:cubicBezTo>
                      <a:cubicBezTo>
                        <a:pt x="675564" y="3167344"/>
                        <a:pt x="650868" y="3172311"/>
                        <a:pt x="626395" y="3169661"/>
                      </a:cubicBezTo>
                      <a:cubicBezTo>
                        <a:pt x="541817" y="3165369"/>
                        <a:pt x="458835" y="3193809"/>
                        <a:pt x="394666" y="3249072"/>
                      </a:cubicBezTo>
                      <a:cubicBezTo>
                        <a:pt x="291559" y="3337447"/>
                        <a:pt x="254644" y="3480825"/>
                        <a:pt x="302250" y="3608004"/>
                      </a:cubicBezTo>
                      <a:cubicBezTo>
                        <a:pt x="335544" y="3697737"/>
                        <a:pt x="406688" y="3768247"/>
                        <a:pt x="496721" y="3800735"/>
                      </a:cubicBezTo>
                      <a:cubicBezTo>
                        <a:pt x="586753" y="3833223"/>
                        <a:pt x="686526" y="3824379"/>
                        <a:pt x="769448" y="3776579"/>
                      </a:cubicBezTo>
                      <a:cubicBezTo>
                        <a:pt x="822580" y="3746562"/>
                        <a:pt x="866008" y="3701972"/>
                        <a:pt x="894619" y="3648075"/>
                      </a:cubicBezTo>
                      <a:cubicBezTo>
                        <a:pt x="906697" y="3621521"/>
                        <a:pt x="926529" y="3599250"/>
                        <a:pt x="951515" y="3584189"/>
                      </a:cubicBezTo>
                      <a:cubicBezTo>
                        <a:pt x="1031088" y="3543549"/>
                        <a:pt x="1231118" y="3455766"/>
                        <a:pt x="1343610" y="3408055"/>
                      </a:cubicBezTo>
                      <a:cubicBezTo>
                        <a:pt x="1383380" y="3452418"/>
                        <a:pt x="1425865" y="3494277"/>
                        <a:pt x="1470813" y="3533389"/>
                      </a:cubicBezTo>
                      <a:cubicBezTo>
                        <a:pt x="1401319" y="3706190"/>
                        <a:pt x="1328329" y="3853795"/>
                        <a:pt x="1288421" y="3930685"/>
                      </a:cubicBezTo>
                      <a:cubicBezTo>
                        <a:pt x="1276139" y="3951631"/>
                        <a:pt x="1257445" y="3968074"/>
                        <a:pt x="1235101" y="3977584"/>
                      </a:cubicBezTo>
                      <a:cubicBezTo>
                        <a:pt x="1137394" y="4027279"/>
                        <a:pt x="1071192" y="4122734"/>
                        <a:pt x="1058870" y="4231649"/>
                      </a:cubicBezTo>
                      <a:cubicBezTo>
                        <a:pt x="1046548" y="4340572"/>
                        <a:pt x="1089764" y="4448398"/>
                        <a:pt x="1173897" y="4518665"/>
                      </a:cubicBezTo>
                      <a:cubicBezTo>
                        <a:pt x="1232484" y="4566937"/>
                        <a:pt x="1305985" y="4593418"/>
                        <a:pt x="1381893" y="4593605"/>
                      </a:cubicBezTo>
                      <a:cubicBezTo>
                        <a:pt x="1469691" y="4593353"/>
                        <a:pt x="1553662" y="4557671"/>
                        <a:pt x="1614784" y="4494639"/>
                      </a:cubicBezTo>
                      <a:cubicBezTo>
                        <a:pt x="1675899" y="4431606"/>
                        <a:pt x="1708979" y="4346571"/>
                        <a:pt x="1706525" y="4258813"/>
                      </a:cubicBezTo>
                      <a:cubicBezTo>
                        <a:pt x="1703672" y="4229308"/>
                        <a:pt x="1709849" y="4199633"/>
                        <a:pt x="1724244" y="4173713"/>
                      </a:cubicBezTo>
                      <a:cubicBezTo>
                        <a:pt x="1781140" y="4085930"/>
                        <a:pt x="1868760" y="3957427"/>
                        <a:pt x="1973367" y="3823640"/>
                      </a:cubicBezTo>
                      <a:cubicBezTo>
                        <a:pt x="2029995" y="3843009"/>
                        <a:pt x="2087793" y="3858785"/>
                        <a:pt x="2146412" y="3870863"/>
                      </a:cubicBezTo>
                      <a:cubicBezTo>
                        <a:pt x="2157710" y="3970432"/>
                        <a:pt x="2184451" y="4212240"/>
                        <a:pt x="2188759" y="4305468"/>
                      </a:cubicBezTo>
                      <a:cubicBezTo>
                        <a:pt x="2188580" y="4329445"/>
                        <a:pt x="2180875" y="4352757"/>
                        <a:pt x="2166732" y="4372117"/>
                      </a:cubicBezTo>
                      <a:cubicBezTo>
                        <a:pt x="2106431" y="4463956"/>
                        <a:pt x="2096425" y="4579983"/>
                        <a:pt x="2140121" y="4680786"/>
                      </a:cubicBezTo>
                      <a:cubicBezTo>
                        <a:pt x="2183817" y="4781598"/>
                        <a:pt x="2275339" y="4853620"/>
                        <a:pt x="2383587" y="4872396"/>
                      </a:cubicBezTo>
                      <a:cubicBezTo>
                        <a:pt x="2401599" y="4875241"/>
                        <a:pt x="2419814" y="4876630"/>
                        <a:pt x="2438045" y="4876541"/>
                      </a:cubicBezTo>
                      <a:cubicBezTo>
                        <a:pt x="2524332" y="4876736"/>
                        <a:pt x="2607140" y="4842542"/>
                        <a:pt x="2668157" y="4781533"/>
                      </a:cubicBezTo>
                      <a:cubicBezTo>
                        <a:pt x="2729165" y="4720516"/>
                        <a:pt x="2763360" y="4637708"/>
                        <a:pt x="2763165" y="4551421"/>
                      </a:cubicBezTo>
                      <a:cubicBezTo>
                        <a:pt x="2763393" y="4490144"/>
                        <a:pt x="2746047" y="4430094"/>
                        <a:pt x="2713178" y="4378376"/>
                      </a:cubicBezTo>
                      <a:cubicBezTo>
                        <a:pt x="2696580" y="4355114"/>
                        <a:pt x="2687583" y="4327291"/>
                        <a:pt x="2687412" y="4298721"/>
                      </a:cubicBezTo>
                      <a:cubicBezTo>
                        <a:pt x="2692858" y="4194439"/>
                        <a:pt x="2704156" y="4039926"/>
                        <a:pt x="2728052" y="3871839"/>
                      </a:cubicBezTo>
                      <a:cubicBezTo>
                        <a:pt x="2787443" y="3859565"/>
                        <a:pt x="2845997" y="3843545"/>
                        <a:pt x="2903373" y="3823884"/>
                      </a:cubicBezTo>
                      <a:cubicBezTo>
                        <a:pt x="3018465" y="3970756"/>
                        <a:pt x="3109499" y="4107469"/>
                        <a:pt x="3156072" y="4180296"/>
                      </a:cubicBezTo>
                      <a:cubicBezTo>
                        <a:pt x="3168004" y="4201413"/>
                        <a:pt x="3172873" y="4225789"/>
                        <a:pt x="3169971" y="4249872"/>
                      </a:cubicBezTo>
                      <a:cubicBezTo>
                        <a:pt x="3165192" y="4339426"/>
                        <a:pt x="3197484" y="4426990"/>
                        <a:pt x="3259274" y="4491989"/>
                      </a:cubicBezTo>
                      <a:cubicBezTo>
                        <a:pt x="3321055" y="4556989"/>
                        <a:pt x="3406878" y="4593679"/>
                        <a:pt x="3496554" y="4593443"/>
                      </a:cubicBezTo>
                      <a:cubicBezTo>
                        <a:pt x="3534569" y="4593508"/>
                        <a:pt x="3572291" y="4586737"/>
                        <a:pt x="3607908" y="4573448"/>
                      </a:cubicBezTo>
                      <a:cubicBezTo>
                        <a:pt x="3697747" y="4540156"/>
                        <a:pt x="3768330" y="4468938"/>
                        <a:pt x="3800810" y="4378799"/>
                      </a:cubicBezTo>
                      <a:cubicBezTo>
                        <a:pt x="3833289" y="4288659"/>
                        <a:pt x="3824357" y="4188790"/>
                        <a:pt x="3776401" y="4105844"/>
                      </a:cubicBezTo>
                      <a:cubicBezTo>
                        <a:pt x="3746523" y="4053361"/>
                        <a:pt x="3702396" y="4010413"/>
                        <a:pt x="3649117" y="3981973"/>
                      </a:cubicBezTo>
                      <a:cubicBezTo>
                        <a:pt x="3622051" y="3969684"/>
                        <a:pt x="3599365" y="3949437"/>
                        <a:pt x="3584093" y="3923939"/>
                      </a:cubicBezTo>
                      <a:cubicBezTo>
                        <a:pt x="3536625" y="3830874"/>
                        <a:pt x="3469163" y="3690991"/>
                        <a:pt x="3405277" y="3533064"/>
                      </a:cubicBezTo>
                      <a:cubicBezTo>
                        <a:pt x="3450298" y="3493684"/>
                        <a:pt x="3492807" y="3451524"/>
                        <a:pt x="3532561" y="3406836"/>
                      </a:cubicBezTo>
                      <a:cubicBezTo>
                        <a:pt x="3727633" y="3491448"/>
                        <a:pt x="3871905" y="3557122"/>
                        <a:pt x="3929939" y="3587440"/>
                      </a:cubicBezTo>
                      <a:cubicBezTo>
                        <a:pt x="3951121" y="3599803"/>
                        <a:pt x="3967743" y="3618676"/>
                        <a:pt x="3977326" y="3641247"/>
                      </a:cubicBezTo>
                      <a:cubicBezTo>
                        <a:pt x="4026581" y="3738150"/>
                        <a:pt x="4120842" y="3804173"/>
                        <a:pt x="4228749" y="3817349"/>
                      </a:cubicBezTo>
                      <a:cubicBezTo>
                        <a:pt x="4336648" y="3830524"/>
                        <a:pt x="4444027" y="3789128"/>
                        <a:pt x="4515155" y="3706922"/>
                      </a:cubicBezTo>
                      <a:cubicBezTo>
                        <a:pt x="4578440" y="3633412"/>
                        <a:pt x="4605604" y="3535486"/>
                        <a:pt x="4589218" y="3439884"/>
                      </a:cubicBezTo>
                      <a:cubicBezTo>
                        <a:pt x="4572832" y="3344275"/>
                        <a:pt x="4514611" y="3260979"/>
                        <a:pt x="4430462" y="3212739"/>
                      </a:cubicBezTo>
                      <a:cubicBezTo>
                        <a:pt x="4377077" y="3181755"/>
                        <a:pt x="4315906" y="3166800"/>
                        <a:pt x="4254247" y="3169661"/>
                      </a:cubicBezTo>
                      <a:cubicBezTo>
                        <a:pt x="4226384" y="3172367"/>
                        <a:pt x="4198383" y="3166255"/>
                        <a:pt x="4174186" y="3152186"/>
                      </a:cubicBezTo>
                      <a:cubicBezTo>
                        <a:pt x="4049665" y="3071637"/>
                        <a:pt x="3931890" y="2988081"/>
                        <a:pt x="3825332" y="2902900"/>
                      </a:cubicBezTo>
                      <a:cubicBezTo>
                        <a:pt x="3844278" y="2845622"/>
                        <a:pt x="3859567" y="2787198"/>
                        <a:pt x="3871093" y="2727985"/>
                      </a:cubicBezTo>
                      <a:cubicBezTo>
                        <a:pt x="4055598" y="2701813"/>
                        <a:pt x="4219296" y="2691328"/>
                        <a:pt x="4305534" y="2687345"/>
                      </a:cubicBezTo>
                      <a:cubicBezTo>
                        <a:pt x="4329788" y="2687475"/>
                        <a:pt x="4353343" y="2695457"/>
                        <a:pt x="4372671" y="2710104"/>
                      </a:cubicBezTo>
                      <a:cubicBezTo>
                        <a:pt x="4488829" y="2786190"/>
                        <a:pt x="4640489" y="2780110"/>
                        <a:pt x="4750176" y="2694970"/>
                      </a:cubicBezTo>
                      <a:cubicBezTo>
                        <a:pt x="4859872" y="2609829"/>
                        <a:pt x="4903381" y="2464411"/>
                        <a:pt x="4858482" y="2333013"/>
                      </a:cubicBezTo>
                      <a:cubicBezTo>
                        <a:pt x="4813583" y="2201616"/>
                        <a:pt x="4690184" y="2113232"/>
                        <a:pt x="4551325" y="2113021"/>
                      </a:cubicBezTo>
                      <a:cubicBezTo>
                        <a:pt x="4490975" y="2112875"/>
                        <a:pt x="4431803" y="2129781"/>
                        <a:pt x="4380637" y="2161789"/>
                      </a:cubicBezTo>
                      <a:cubicBezTo>
                        <a:pt x="4356416" y="2178850"/>
                        <a:pt x="4327675" y="2188327"/>
                        <a:pt x="4298056" y="2189018"/>
                      </a:cubicBezTo>
                      <a:cubicBezTo>
                        <a:pt x="4193856" y="2183572"/>
                        <a:pt x="4039180" y="2172111"/>
                        <a:pt x="3871255" y="2148378"/>
                      </a:cubicBezTo>
                      <a:cubicBezTo>
                        <a:pt x="3859551" y="2088889"/>
                        <a:pt x="3844018" y="2030221"/>
                        <a:pt x="3824763" y="1972732"/>
                      </a:cubicBezTo>
                      <a:cubicBezTo>
                        <a:pt x="3964971" y="1862922"/>
                        <a:pt x="4094938" y="1775058"/>
                        <a:pt x="4178981" y="1720763"/>
                      </a:cubicBezTo>
                      <a:cubicBezTo>
                        <a:pt x="4200423" y="1708823"/>
                        <a:pt x="4225059" y="1703874"/>
                        <a:pt x="4249451" y="1706621"/>
                      </a:cubicBezTo>
                      <a:cubicBezTo>
                        <a:pt x="4334039" y="1711075"/>
                        <a:pt x="4417067" y="1682578"/>
                        <a:pt x="4481099" y="1627129"/>
                      </a:cubicBezTo>
                      <a:cubicBezTo>
                        <a:pt x="4584203" y="1538753"/>
                        <a:pt x="4621120" y="1395375"/>
                        <a:pt x="4573514" y="1268196"/>
                      </a:cubicBezTo>
                      <a:cubicBezTo>
                        <a:pt x="4540108" y="1178528"/>
                        <a:pt x="4468948" y="1108099"/>
                        <a:pt x="4378938" y="1075628"/>
                      </a:cubicBezTo>
                      <a:cubicBezTo>
                        <a:pt x="4288929" y="1043157"/>
                        <a:pt x="4189190" y="1051935"/>
                        <a:pt x="4106236" y="1099622"/>
                      </a:cubicBezTo>
                      <a:cubicBezTo>
                        <a:pt x="4053160" y="1129687"/>
                        <a:pt x="4009764" y="1174261"/>
                        <a:pt x="3981146" y="1228125"/>
                      </a:cubicBezTo>
                      <a:cubicBezTo>
                        <a:pt x="3969067" y="1254680"/>
                        <a:pt x="3949235" y="1276950"/>
                        <a:pt x="3924250" y="1292012"/>
                      </a:cubicBezTo>
                      <a:cubicBezTo>
                        <a:pt x="3844677" y="1332652"/>
                        <a:pt x="3644647" y="1420434"/>
                        <a:pt x="3532155" y="1468145"/>
                      </a:cubicBezTo>
                      <a:cubicBezTo>
                        <a:pt x="3492482" y="1423815"/>
                        <a:pt x="3450111" y="1381989"/>
                        <a:pt x="3405277" y="1342893"/>
                      </a:cubicBezTo>
                      <a:cubicBezTo>
                        <a:pt x="3474771" y="1170092"/>
                        <a:pt x="3547761" y="1022487"/>
                        <a:pt x="3587669" y="945596"/>
                      </a:cubicBezTo>
                      <a:cubicBezTo>
                        <a:pt x="3599983" y="924675"/>
                        <a:pt x="3618669" y="908240"/>
                        <a:pt x="3640989" y="898698"/>
                      </a:cubicBezTo>
                      <a:cubicBezTo>
                        <a:pt x="3764916" y="836088"/>
                        <a:pt x="3835411" y="701693"/>
                        <a:pt x="3816472" y="564145"/>
                      </a:cubicBezTo>
                      <a:cubicBezTo>
                        <a:pt x="3797526" y="426598"/>
                        <a:pt x="3693325" y="316261"/>
                        <a:pt x="3557084" y="289487"/>
                      </a:cubicBezTo>
                      <a:cubicBezTo>
                        <a:pt x="3420842" y="262712"/>
                        <a:pt x="3282634" y="325412"/>
                        <a:pt x="3213050" y="445562"/>
                      </a:cubicBezTo>
                      <a:cubicBezTo>
                        <a:pt x="3182675" y="497634"/>
                        <a:pt x="3167606" y="557217"/>
                        <a:pt x="3169565" y="617469"/>
                      </a:cubicBezTo>
                      <a:cubicBezTo>
                        <a:pt x="3172418" y="646976"/>
                        <a:pt x="3166240" y="676653"/>
                        <a:pt x="3151846" y="702569"/>
                      </a:cubicBezTo>
                      <a:cubicBezTo>
                        <a:pt x="3094950" y="790351"/>
                        <a:pt x="3007411" y="918774"/>
                        <a:pt x="2902723" y="1052561"/>
                      </a:cubicBezTo>
                      <a:cubicBezTo>
                        <a:pt x="2846079" y="1033224"/>
                        <a:pt x="2788289" y="1017456"/>
                        <a:pt x="2729678" y="1005337"/>
                      </a:cubicBezTo>
                      <a:cubicBezTo>
                        <a:pt x="2718380" y="905363"/>
                        <a:pt x="2691557" y="662904"/>
                        <a:pt x="2687331" y="570245"/>
                      </a:cubicBezTo>
                      <a:cubicBezTo>
                        <a:pt x="2687501" y="546632"/>
                        <a:pt x="2695125" y="523676"/>
                        <a:pt x="2709114" y="504652"/>
                      </a:cubicBezTo>
                      <a:cubicBezTo>
                        <a:pt x="2785907" y="388690"/>
                        <a:pt x="2780437" y="236721"/>
                        <a:pt x="2695491" y="126585"/>
                      </a:cubicBezTo>
                      <a:cubicBezTo>
                        <a:pt x="2610553" y="16450"/>
                        <a:pt x="2464957" y="-27455"/>
                        <a:pt x="2333291" y="17358"/>
                      </a:cubicBezTo>
                      <a:cubicBezTo>
                        <a:pt x="2201626" y="62171"/>
                        <a:pt x="2113047" y="185775"/>
                        <a:pt x="2112925" y="324861"/>
                      </a:cubicBezTo>
                      <a:cubicBezTo>
                        <a:pt x="2112730" y="386031"/>
                        <a:pt x="2130018" y="445984"/>
                        <a:pt x="2162750" y="497662"/>
                      </a:cubicBezTo>
                      <a:cubicBezTo>
                        <a:pt x="2179453" y="521063"/>
                        <a:pt x="2188507" y="549055"/>
                        <a:pt x="2188678" y="577804"/>
                      </a:cubicBezTo>
                      <a:cubicBezTo>
                        <a:pt x="2184045" y="666724"/>
                        <a:pt x="2160149" y="883905"/>
                        <a:pt x="2145193" y="1005093"/>
                      </a:cubicBezTo>
                      <a:cubicBezTo>
                        <a:pt x="2086842" y="1017212"/>
                        <a:pt x="2029312" y="1033013"/>
                        <a:pt x="1972961" y="1052398"/>
                      </a:cubicBezTo>
                      <a:cubicBezTo>
                        <a:pt x="1857950" y="906094"/>
                        <a:pt x="1766916" y="768893"/>
                        <a:pt x="1720261" y="695985"/>
                      </a:cubicBezTo>
                      <a:cubicBezTo>
                        <a:pt x="1708419" y="674896"/>
                        <a:pt x="1703607" y="650581"/>
                        <a:pt x="1706525" y="626572"/>
                      </a:cubicBezTo>
                      <a:cubicBezTo>
                        <a:pt x="1714255" y="487955"/>
                        <a:pt x="1633105" y="359725"/>
                        <a:pt x="1504528" y="307365"/>
                      </a:cubicBezTo>
                      <a:cubicBezTo>
                        <a:pt x="1375943" y="255005"/>
                        <a:pt x="1228306" y="290071"/>
                        <a:pt x="1136996" y="394654"/>
                      </a:cubicBezTo>
                      <a:cubicBezTo>
                        <a:pt x="1045686" y="499237"/>
                        <a:pt x="1030869" y="650260"/>
                        <a:pt x="1100095" y="770600"/>
                      </a:cubicBezTo>
                      <a:cubicBezTo>
                        <a:pt x="1130038" y="823067"/>
                        <a:pt x="1174222" y="865991"/>
                        <a:pt x="1227542" y="894390"/>
                      </a:cubicBezTo>
                      <a:cubicBezTo>
                        <a:pt x="1254616" y="906631"/>
                        <a:pt x="1277310" y="926845"/>
                        <a:pt x="1292566" y="952342"/>
                      </a:cubicBezTo>
                      <a:cubicBezTo>
                        <a:pt x="1340033" y="1045408"/>
                        <a:pt x="1407577" y="1185372"/>
                        <a:pt x="1471382" y="1343299"/>
                      </a:cubicBezTo>
                      <a:cubicBezTo>
                        <a:pt x="1426393" y="1382655"/>
                        <a:pt x="1383908" y="1424782"/>
                        <a:pt x="1344179" y="1469446"/>
                      </a:cubicBezTo>
                      <a:cubicBezTo>
                        <a:pt x="1252332" y="1429618"/>
                        <a:pt x="1029788" y="1332245"/>
                        <a:pt x="946719" y="1288842"/>
                      </a:cubicBezTo>
                      <a:cubicBezTo>
                        <a:pt x="925538" y="1276479"/>
                        <a:pt x="908916" y="1257606"/>
                        <a:pt x="899333" y="1235034"/>
                      </a:cubicBezTo>
                      <a:cubicBezTo>
                        <a:pt x="836650" y="1110936"/>
                        <a:pt x="702066" y="1040344"/>
                        <a:pt x="564334" y="1059323"/>
                      </a:cubicBezTo>
                      <a:cubicBezTo>
                        <a:pt x="426601" y="1078302"/>
                        <a:pt x="316126" y="1182657"/>
                        <a:pt x="289341" y="1319086"/>
                      </a:cubicBezTo>
                      <a:cubicBezTo>
                        <a:pt x="262556" y="1455514"/>
                        <a:pt x="325376" y="1593902"/>
                        <a:pt x="445709" y="1663542"/>
                      </a:cubicBezTo>
                      <a:cubicBezTo>
                        <a:pt x="499136" y="1694421"/>
                        <a:pt x="560279" y="1709368"/>
                        <a:pt x="621925" y="1706621"/>
                      </a:cubicBezTo>
                      <a:cubicBezTo>
                        <a:pt x="649726" y="1704004"/>
                        <a:pt x="677653" y="1710108"/>
                        <a:pt x="701823" y="1724096"/>
                      </a:cubicBezTo>
                      <a:cubicBezTo>
                        <a:pt x="822215" y="1801288"/>
                        <a:pt x="938616" y="1884510"/>
                        <a:pt x="1050595" y="1973463"/>
                      </a:cubicBezTo>
                      <a:cubicBezTo>
                        <a:pt x="1031690" y="2030749"/>
                        <a:pt x="1016433" y="2089165"/>
                        <a:pt x="1004916" y="2148378"/>
                      </a:cubicBezTo>
                      <a:cubicBezTo>
                        <a:pt x="820735" y="2174469"/>
                        <a:pt x="656875" y="2184954"/>
                        <a:pt x="570556" y="2189018"/>
                      </a:cubicBezTo>
                      <a:cubicBezTo>
                        <a:pt x="546324" y="2188774"/>
                        <a:pt x="522804" y="2180800"/>
                        <a:pt x="503418" y="2166259"/>
                      </a:cubicBezTo>
                      <a:cubicBezTo>
                        <a:pt x="387269" y="2090100"/>
                        <a:pt x="235565" y="2096131"/>
                        <a:pt x="125831" y="2181280"/>
                      </a:cubicBezTo>
                      <a:cubicBezTo>
                        <a:pt x="16098" y="2266421"/>
                        <a:pt x="-27428" y="2411871"/>
                        <a:pt x="17496" y="2543301"/>
                      </a:cubicBezTo>
                      <a:cubicBezTo>
                        <a:pt x="62420" y="2674723"/>
                        <a:pt x="185872" y="2763098"/>
                        <a:pt x="324765" y="2763261"/>
                      </a:cubicBezTo>
                      <a:close/>
                      <a:moveTo>
                        <a:pt x="1587856" y="4084874"/>
                      </a:moveTo>
                      <a:cubicBezTo>
                        <a:pt x="1555035" y="4138486"/>
                        <a:pt x="1539698" y="4200974"/>
                        <a:pt x="1543965" y="4263690"/>
                      </a:cubicBezTo>
                      <a:cubicBezTo>
                        <a:pt x="1544948" y="4293755"/>
                        <a:pt x="1537398" y="4323488"/>
                        <a:pt x="1522182" y="4349440"/>
                      </a:cubicBezTo>
                      <a:cubicBezTo>
                        <a:pt x="1487231" y="4409303"/>
                        <a:pt x="1418168" y="4440417"/>
                        <a:pt x="1350169" y="4426932"/>
                      </a:cubicBezTo>
                      <a:cubicBezTo>
                        <a:pt x="1282170" y="4413448"/>
                        <a:pt x="1230208" y="4358324"/>
                        <a:pt x="1220755" y="4289651"/>
                      </a:cubicBezTo>
                      <a:cubicBezTo>
                        <a:pt x="1211302" y="4220977"/>
                        <a:pt x="1246431" y="4153864"/>
                        <a:pt x="1308253" y="4122506"/>
                      </a:cubicBezTo>
                      <a:cubicBezTo>
                        <a:pt x="1361434" y="4097748"/>
                        <a:pt x="1405131" y="4056385"/>
                        <a:pt x="1432774" y="4004650"/>
                      </a:cubicBezTo>
                      <a:cubicBezTo>
                        <a:pt x="1478047" y="3917437"/>
                        <a:pt x="1540876" y="3788689"/>
                        <a:pt x="1603462" y="3638890"/>
                      </a:cubicBezTo>
                      <a:cubicBezTo>
                        <a:pt x="1670713" y="3685626"/>
                        <a:pt x="1741752" y="3726656"/>
                        <a:pt x="1815846" y="3761542"/>
                      </a:cubicBezTo>
                      <a:cubicBezTo>
                        <a:pt x="1720668" y="3885738"/>
                        <a:pt x="1641501" y="4002700"/>
                        <a:pt x="1587856" y="4084874"/>
                      </a:cubicBezTo>
                      <a:close/>
                      <a:moveTo>
                        <a:pt x="3439008" y="3997823"/>
                      </a:moveTo>
                      <a:cubicBezTo>
                        <a:pt x="3469090" y="4053061"/>
                        <a:pt x="3515582" y="4097594"/>
                        <a:pt x="3572063" y="4125270"/>
                      </a:cubicBezTo>
                      <a:cubicBezTo>
                        <a:pt x="3598561" y="4139396"/>
                        <a:pt x="3620490" y="4160765"/>
                        <a:pt x="3635299" y="4186880"/>
                      </a:cubicBezTo>
                      <a:cubicBezTo>
                        <a:pt x="3669949" y="4247060"/>
                        <a:pt x="3662553" y="4322601"/>
                        <a:pt x="3616881" y="4374913"/>
                      </a:cubicBezTo>
                      <a:cubicBezTo>
                        <a:pt x="3571210" y="4427225"/>
                        <a:pt x="3497351" y="4444749"/>
                        <a:pt x="3433050" y="4418528"/>
                      </a:cubicBezTo>
                      <a:cubicBezTo>
                        <a:pt x="3368750" y="4392307"/>
                        <a:pt x="3328199" y="4328145"/>
                        <a:pt x="3332125" y="4258813"/>
                      </a:cubicBezTo>
                      <a:cubicBezTo>
                        <a:pt x="3337229" y="4200397"/>
                        <a:pt x="3323257" y="4141908"/>
                        <a:pt x="3292298" y="4092107"/>
                      </a:cubicBezTo>
                      <a:cubicBezTo>
                        <a:pt x="3248650" y="4023832"/>
                        <a:pt x="3165907" y="3899312"/>
                        <a:pt x="3060812" y="3762029"/>
                      </a:cubicBezTo>
                      <a:cubicBezTo>
                        <a:pt x="3134818" y="3726941"/>
                        <a:pt x="3205726" y="3685667"/>
                        <a:pt x="3272791" y="3638646"/>
                      </a:cubicBezTo>
                      <a:cubicBezTo>
                        <a:pt x="3333100" y="3783487"/>
                        <a:pt x="3394629" y="3910691"/>
                        <a:pt x="3439008" y="3997823"/>
                      </a:cubicBezTo>
                      <a:close/>
                      <a:moveTo>
                        <a:pt x="4289278" y="2351090"/>
                      </a:moveTo>
                      <a:cubicBezTo>
                        <a:pt x="4352132" y="2352789"/>
                        <a:pt x="4413937" y="2334801"/>
                        <a:pt x="4466062" y="2299640"/>
                      </a:cubicBezTo>
                      <a:cubicBezTo>
                        <a:pt x="4534841" y="2259300"/>
                        <a:pt x="4622543" y="2273224"/>
                        <a:pt x="4675440" y="2332883"/>
                      </a:cubicBezTo>
                      <a:cubicBezTo>
                        <a:pt x="4728914" y="2394534"/>
                        <a:pt x="4728385" y="2486283"/>
                        <a:pt x="4674204" y="2547316"/>
                      </a:cubicBezTo>
                      <a:cubicBezTo>
                        <a:pt x="4620023" y="2608349"/>
                        <a:pt x="4528989" y="2619753"/>
                        <a:pt x="4461429" y="2573960"/>
                      </a:cubicBezTo>
                      <a:cubicBezTo>
                        <a:pt x="4413311" y="2540537"/>
                        <a:pt x="4355725" y="2523436"/>
                        <a:pt x="4297163" y="2525192"/>
                      </a:cubicBezTo>
                      <a:cubicBezTo>
                        <a:pt x="4216289" y="2528849"/>
                        <a:pt x="4067221" y="2538278"/>
                        <a:pt x="3895802" y="2560630"/>
                      </a:cubicBezTo>
                      <a:cubicBezTo>
                        <a:pt x="3899134" y="2519990"/>
                        <a:pt x="3901004" y="2479350"/>
                        <a:pt x="3901004" y="2438141"/>
                      </a:cubicBezTo>
                      <a:cubicBezTo>
                        <a:pt x="3901004" y="2396932"/>
                        <a:pt x="3899216" y="2356129"/>
                        <a:pt x="3895802" y="2315571"/>
                      </a:cubicBezTo>
                      <a:cubicBezTo>
                        <a:pt x="4050884" y="2335728"/>
                        <a:pt x="4191661" y="2345969"/>
                        <a:pt x="4289278" y="2351090"/>
                      </a:cubicBezTo>
                      <a:close/>
                      <a:moveTo>
                        <a:pt x="3288234" y="791408"/>
                      </a:moveTo>
                      <a:cubicBezTo>
                        <a:pt x="3321055" y="737796"/>
                        <a:pt x="3336392" y="675307"/>
                        <a:pt x="3332125" y="612592"/>
                      </a:cubicBezTo>
                      <a:cubicBezTo>
                        <a:pt x="3331141" y="582525"/>
                        <a:pt x="3338692" y="552793"/>
                        <a:pt x="3353908" y="526842"/>
                      </a:cubicBezTo>
                      <a:cubicBezTo>
                        <a:pt x="3388859" y="466977"/>
                        <a:pt x="3457922" y="435862"/>
                        <a:pt x="3525921" y="449348"/>
                      </a:cubicBezTo>
                      <a:cubicBezTo>
                        <a:pt x="3593920" y="462835"/>
                        <a:pt x="3645882" y="517957"/>
                        <a:pt x="3655335" y="586629"/>
                      </a:cubicBezTo>
                      <a:cubicBezTo>
                        <a:pt x="3664788" y="655301"/>
                        <a:pt x="3629658" y="722414"/>
                        <a:pt x="3567837" y="753775"/>
                      </a:cubicBezTo>
                      <a:cubicBezTo>
                        <a:pt x="3514712" y="778583"/>
                        <a:pt x="3471057" y="819929"/>
                        <a:pt x="3443397" y="871631"/>
                      </a:cubicBezTo>
                      <a:cubicBezTo>
                        <a:pt x="3398124" y="958845"/>
                        <a:pt x="3335295" y="1087592"/>
                        <a:pt x="3273116" y="1237391"/>
                      </a:cubicBezTo>
                      <a:cubicBezTo>
                        <a:pt x="3205865" y="1190655"/>
                        <a:pt x="3134826" y="1149625"/>
                        <a:pt x="3060731" y="1114740"/>
                      </a:cubicBezTo>
                      <a:cubicBezTo>
                        <a:pt x="3155422" y="990544"/>
                        <a:pt x="3234589" y="873582"/>
                        <a:pt x="3288234" y="791408"/>
                      </a:cubicBezTo>
                      <a:close/>
                      <a:moveTo>
                        <a:pt x="1437082" y="878459"/>
                      </a:moveTo>
                      <a:cubicBezTo>
                        <a:pt x="1407024" y="823253"/>
                        <a:pt x="1360557" y="778745"/>
                        <a:pt x="1304108" y="751093"/>
                      </a:cubicBezTo>
                      <a:cubicBezTo>
                        <a:pt x="1277602" y="736918"/>
                        <a:pt x="1255648" y="715530"/>
                        <a:pt x="1240791" y="689402"/>
                      </a:cubicBezTo>
                      <a:cubicBezTo>
                        <a:pt x="1206133" y="629171"/>
                        <a:pt x="1213594" y="553572"/>
                        <a:pt x="1259355" y="501277"/>
                      </a:cubicBezTo>
                      <a:cubicBezTo>
                        <a:pt x="1305115" y="448983"/>
                        <a:pt x="1379056" y="431558"/>
                        <a:pt x="1443356" y="457917"/>
                      </a:cubicBezTo>
                      <a:cubicBezTo>
                        <a:pt x="1507649" y="484276"/>
                        <a:pt x="1548078" y="548589"/>
                        <a:pt x="1543965" y="617956"/>
                      </a:cubicBezTo>
                      <a:cubicBezTo>
                        <a:pt x="1538877" y="676343"/>
                        <a:pt x="1552849" y="734807"/>
                        <a:pt x="1583792" y="784580"/>
                      </a:cubicBezTo>
                      <a:cubicBezTo>
                        <a:pt x="1636624" y="867161"/>
                        <a:pt x="1716604" y="985911"/>
                        <a:pt x="1815440" y="1114821"/>
                      </a:cubicBezTo>
                      <a:cubicBezTo>
                        <a:pt x="1741386" y="1149804"/>
                        <a:pt x="1670396" y="1190940"/>
                        <a:pt x="1603218" y="1237798"/>
                      </a:cubicBezTo>
                      <a:cubicBezTo>
                        <a:pt x="1543071" y="1092876"/>
                        <a:pt x="1481542" y="965591"/>
                        <a:pt x="1437082" y="878459"/>
                      </a:cubicBezTo>
                      <a:close/>
                      <a:moveTo>
                        <a:pt x="790093" y="1587464"/>
                      </a:moveTo>
                      <a:cubicBezTo>
                        <a:pt x="737657" y="1554668"/>
                        <a:pt x="676123" y="1539460"/>
                        <a:pt x="614447" y="1544061"/>
                      </a:cubicBezTo>
                      <a:cubicBezTo>
                        <a:pt x="583745" y="1545621"/>
                        <a:pt x="553258" y="1538168"/>
                        <a:pt x="526746" y="1522603"/>
                      </a:cubicBezTo>
                      <a:cubicBezTo>
                        <a:pt x="467023" y="1487604"/>
                        <a:pt x="436018" y="1418621"/>
                        <a:pt x="449491" y="1350720"/>
                      </a:cubicBezTo>
                      <a:cubicBezTo>
                        <a:pt x="462962" y="1282819"/>
                        <a:pt x="517955" y="1230897"/>
                        <a:pt x="586516" y="1221347"/>
                      </a:cubicBezTo>
                      <a:cubicBezTo>
                        <a:pt x="655077" y="1211796"/>
                        <a:pt x="722166" y="1246714"/>
                        <a:pt x="753679" y="1308349"/>
                      </a:cubicBezTo>
                      <a:cubicBezTo>
                        <a:pt x="778423" y="1361750"/>
                        <a:pt x="819841" y="1405682"/>
                        <a:pt x="871698" y="1433520"/>
                      </a:cubicBezTo>
                      <a:cubicBezTo>
                        <a:pt x="955579" y="1477249"/>
                        <a:pt x="1162843" y="1568363"/>
                        <a:pt x="1278911" y="1618757"/>
                      </a:cubicBezTo>
                      <a:cubicBezTo>
                        <a:pt x="1343764" y="1646514"/>
                        <a:pt x="1419111" y="1629275"/>
                        <a:pt x="1465448" y="1576085"/>
                      </a:cubicBezTo>
                      <a:cubicBezTo>
                        <a:pt x="1651856" y="1365415"/>
                        <a:pt x="1901694" y="1221046"/>
                        <a:pt x="2177299" y="1164727"/>
                      </a:cubicBezTo>
                      <a:cubicBezTo>
                        <a:pt x="2246923" y="1151300"/>
                        <a:pt x="2299812" y="1094298"/>
                        <a:pt x="2307997" y="1023869"/>
                      </a:cubicBezTo>
                      <a:cubicBezTo>
                        <a:pt x="2322058" y="900486"/>
                        <a:pt x="2346361" y="679567"/>
                        <a:pt x="2351157" y="586257"/>
                      </a:cubicBezTo>
                      <a:cubicBezTo>
                        <a:pt x="2352961" y="523746"/>
                        <a:pt x="2335014" y="462256"/>
                        <a:pt x="2299869" y="410530"/>
                      </a:cubicBezTo>
                      <a:cubicBezTo>
                        <a:pt x="2283743" y="384882"/>
                        <a:pt x="2275282" y="355158"/>
                        <a:pt x="2275485" y="324861"/>
                      </a:cubicBezTo>
                      <a:cubicBezTo>
                        <a:pt x="2275745" y="255349"/>
                        <a:pt x="2320173" y="193694"/>
                        <a:pt x="2386034" y="171454"/>
                      </a:cubicBezTo>
                      <a:cubicBezTo>
                        <a:pt x="2451887" y="149213"/>
                        <a:pt x="2524600" y="171308"/>
                        <a:pt x="2566955" y="226431"/>
                      </a:cubicBezTo>
                      <a:cubicBezTo>
                        <a:pt x="2609302" y="281552"/>
                        <a:pt x="2611919" y="357503"/>
                        <a:pt x="2573457" y="415407"/>
                      </a:cubicBezTo>
                      <a:cubicBezTo>
                        <a:pt x="2540165" y="462948"/>
                        <a:pt x="2523064" y="519948"/>
                        <a:pt x="2524689" y="577967"/>
                      </a:cubicBezTo>
                      <a:cubicBezTo>
                        <a:pt x="2528997" y="672008"/>
                        <a:pt x="2553625" y="897803"/>
                        <a:pt x="2567930" y="1024031"/>
                      </a:cubicBezTo>
                      <a:cubicBezTo>
                        <a:pt x="2576205" y="1094347"/>
                        <a:pt x="2629037" y="1151218"/>
                        <a:pt x="2698547" y="1164646"/>
                      </a:cubicBezTo>
                      <a:cubicBezTo>
                        <a:pt x="2974078" y="1220892"/>
                        <a:pt x="3223836" y="1365212"/>
                        <a:pt x="3410154" y="1575841"/>
                      </a:cubicBezTo>
                      <a:cubicBezTo>
                        <a:pt x="3456662" y="1629039"/>
                        <a:pt x="3532155" y="1646213"/>
                        <a:pt x="3597098" y="1618351"/>
                      </a:cubicBezTo>
                      <a:cubicBezTo>
                        <a:pt x="3710890" y="1568770"/>
                        <a:pt x="3914090" y="1479199"/>
                        <a:pt x="3998133" y="1436609"/>
                      </a:cubicBezTo>
                      <a:cubicBezTo>
                        <a:pt x="4052623" y="1406673"/>
                        <a:pt x="4096563" y="1360669"/>
                        <a:pt x="4123955" y="1304854"/>
                      </a:cubicBezTo>
                      <a:cubicBezTo>
                        <a:pt x="4138309" y="1277966"/>
                        <a:pt x="4160011" y="1255728"/>
                        <a:pt x="4186540" y="1240724"/>
                      </a:cubicBezTo>
                      <a:cubicBezTo>
                        <a:pt x="4258888" y="1198613"/>
                        <a:pt x="4351392" y="1218331"/>
                        <a:pt x="4400274" y="1286289"/>
                      </a:cubicBezTo>
                      <a:cubicBezTo>
                        <a:pt x="4449164" y="1354248"/>
                        <a:pt x="4438443" y="1448215"/>
                        <a:pt x="4375517" y="1503421"/>
                      </a:cubicBezTo>
                      <a:cubicBezTo>
                        <a:pt x="4343167" y="1531495"/>
                        <a:pt x="4301259" y="1546044"/>
                        <a:pt x="4258473" y="1544061"/>
                      </a:cubicBezTo>
                      <a:cubicBezTo>
                        <a:pt x="4199854" y="1538891"/>
                        <a:pt x="4141137" y="1552774"/>
                        <a:pt x="4091036" y="1583644"/>
                      </a:cubicBezTo>
                      <a:cubicBezTo>
                        <a:pt x="4003742" y="1639809"/>
                        <a:pt x="3869223" y="1730598"/>
                        <a:pt x="3724139" y="1844309"/>
                      </a:cubicBezTo>
                      <a:cubicBezTo>
                        <a:pt x="3670079" y="1887371"/>
                        <a:pt x="3648987" y="1959800"/>
                        <a:pt x="3671469" y="2025157"/>
                      </a:cubicBezTo>
                      <a:cubicBezTo>
                        <a:pt x="3760877" y="2293113"/>
                        <a:pt x="3760877" y="2582844"/>
                        <a:pt x="3671469" y="2850799"/>
                      </a:cubicBezTo>
                      <a:cubicBezTo>
                        <a:pt x="3649125" y="2916083"/>
                        <a:pt x="3670201" y="2988366"/>
                        <a:pt x="3724139" y="3031404"/>
                      </a:cubicBezTo>
                      <a:cubicBezTo>
                        <a:pt x="3835573" y="3118861"/>
                        <a:pt x="3957412" y="3205343"/>
                        <a:pt x="4086160" y="3288574"/>
                      </a:cubicBezTo>
                      <a:cubicBezTo>
                        <a:pt x="4138593" y="3321248"/>
                        <a:pt x="4200009" y="3336529"/>
                        <a:pt x="4261643" y="3332221"/>
                      </a:cubicBezTo>
                      <a:cubicBezTo>
                        <a:pt x="4292359" y="3330538"/>
                        <a:pt x="4322879" y="3338008"/>
                        <a:pt x="4349344" y="3353679"/>
                      </a:cubicBezTo>
                      <a:cubicBezTo>
                        <a:pt x="4409069" y="3388678"/>
                        <a:pt x="4440069" y="3457660"/>
                        <a:pt x="4426601" y="3525562"/>
                      </a:cubicBezTo>
                      <a:cubicBezTo>
                        <a:pt x="4413125" y="3593463"/>
                        <a:pt x="4358139" y="3645385"/>
                        <a:pt x="4289571" y="3654935"/>
                      </a:cubicBezTo>
                      <a:cubicBezTo>
                        <a:pt x="4221011" y="3664485"/>
                        <a:pt x="4153923" y="3629567"/>
                        <a:pt x="4122410" y="3567933"/>
                      </a:cubicBezTo>
                      <a:cubicBezTo>
                        <a:pt x="4097685" y="3514532"/>
                        <a:pt x="4056265" y="3470633"/>
                        <a:pt x="4004392" y="3442843"/>
                      </a:cubicBezTo>
                      <a:cubicBezTo>
                        <a:pt x="3921405" y="3399521"/>
                        <a:pt x="3713735" y="3308162"/>
                        <a:pt x="3597260" y="3257606"/>
                      </a:cubicBezTo>
                      <a:cubicBezTo>
                        <a:pt x="3532301" y="3229653"/>
                        <a:pt x="3456711" y="3246901"/>
                        <a:pt x="3410316" y="3300278"/>
                      </a:cubicBezTo>
                      <a:cubicBezTo>
                        <a:pt x="3211392" y="3525716"/>
                        <a:pt x="2940030" y="3674678"/>
                        <a:pt x="2643033" y="3721471"/>
                      </a:cubicBezTo>
                      <a:cubicBezTo>
                        <a:pt x="2607506" y="3727282"/>
                        <a:pt x="2579935" y="3755616"/>
                        <a:pt x="2575083" y="3791290"/>
                      </a:cubicBezTo>
                      <a:cubicBezTo>
                        <a:pt x="2544766" y="3987175"/>
                        <a:pt x="2531029" y="4170543"/>
                        <a:pt x="2524852" y="4290025"/>
                      </a:cubicBezTo>
                      <a:cubicBezTo>
                        <a:pt x="2522926" y="4352415"/>
                        <a:pt x="2540791" y="4413814"/>
                        <a:pt x="2575896" y="4465427"/>
                      </a:cubicBezTo>
                      <a:cubicBezTo>
                        <a:pt x="2592201" y="4491128"/>
                        <a:pt x="2600784" y="4520982"/>
                        <a:pt x="2600605" y="4551421"/>
                      </a:cubicBezTo>
                      <a:cubicBezTo>
                        <a:pt x="2600824" y="4599197"/>
                        <a:pt x="2580017" y="4644649"/>
                        <a:pt x="2543709" y="4675698"/>
                      </a:cubicBezTo>
                      <a:cubicBezTo>
                        <a:pt x="2481709" y="4727652"/>
                        <a:pt x="2390984" y="4726270"/>
                        <a:pt x="2330601" y="4672455"/>
                      </a:cubicBezTo>
                      <a:cubicBezTo>
                        <a:pt x="2270210" y="4618631"/>
                        <a:pt x="2258449" y="4528663"/>
                        <a:pt x="2302958" y="4461119"/>
                      </a:cubicBezTo>
                      <a:cubicBezTo>
                        <a:pt x="2336234" y="4413326"/>
                        <a:pt x="2353327" y="4356121"/>
                        <a:pt x="2351726" y="4297909"/>
                      </a:cubicBezTo>
                      <a:cubicBezTo>
                        <a:pt x="2347337" y="4203217"/>
                        <a:pt x="2322790" y="3978072"/>
                        <a:pt x="2308485" y="3852331"/>
                      </a:cubicBezTo>
                      <a:cubicBezTo>
                        <a:pt x="2300153" y="3782106"/>
                        <a:pt x="2247378" y="3725315"/>
                        <a:pt x="2177949" y="3711880"/>
                      </a:cubicBezTo>
                      <a:cubicBezTo>
                        <a:pt x="1902385" y="3655626"/>
                        <a:pt x="1652587" y="3511273"/>
                        <a:pt x="1466261" y="3300603"/>
                      </a:cubicBezTo>
                      <a:cubicBezTo>
                        <a:pt x="1435155" y="3265238"/>
                        <a:pt x="1390378" y="3244902"/>
                        <a:pt x="1343285" y="3244764"/>
                      </a:cubicBezTo>
                      <a:cubicBezTo>
                        <a:pt x="1321225" y="3244788"/>
                        <a:pt x="1299401" y="3249323"/>
                        <a:pt x="1279155" y="3258094"/>
                      </a:cubicBezTo>
                      <a:cubicBezTo>
                        <a:pt x="1165363" y="3307674"/>
                        <a:pt x="962163" y="3397245"/>
                        <a:pt x="878119" y="3439836"/>
                      </a:cubicBezTo>
                      <a:cubicBezTo>
                        <a:pt x="823629" y="3469771"/>
                        <a:pt x="779691" y="3515776"/>
                        <a:pt x="752298" y="3571590"/>
                      </a:cubicBezTo>
                      <a:cubicBezTo>
                        <a:pt x="737968" y="3598494"/>
                        <a:pt x="716255" y="3620741"/>
                        <a:pt x="689712" y="3635720"/>
                      </a:cubicBezTo>
                      <a:cubicBezTo>
                        <a:pt x="617283" y="3678620"/>
                        <a:pt x="524083" y="3659129"/>
                        <a:pt x="474915" y="3590797"/>
                      </a:cubicBezTo>
                      <a:cubicBezTo>
                        <a:pt x="425748" y="3522465"/>
                        <a:pt x="436881" y="3427904"/>
                        <a:pt x="500573" y="3372861"/>
                      </a:cubicBezTo>
                      <a:cubicBezTo>
                        <a:pt x="532822" y="3344779"/>
                        <a:pt x="574659" y="3330221"/>
                        <a:pt x="617373" y="3332221"/>
                      </a:cubicBezTo>
                      <a:cubicBezTo>
                        <a:pt x="675963" y="3337220"/>
                        <a:pt x="734613" y="3323321"/>
                        <a:pt x="784728" y="3292556"/>
                      </a:cubicBezTo>
                      <a:cubicBezTo>
                        <a:pt x="871942" y="3236473"/>
                        <a:pt x="1006379" y="3145683"/>
                        <a:pt x="1151708" y="3031810"/>
                      </a:cubicBezTo>
                      <a:cubicBezTo>
                        <a:pt x="1205734" y="2988764"/>
                        <a:pt x="1226827" y="2916376"/>
                        <a:pt x="1204377" y="2851043"/>
                      </a:cubicBezTo>
                      <a:cubicBezTo>
                        <a:pt x="1115026" y="2583169"/>
                        <a:pt x="1115026" y="2293519"/>
                        <a:pt x="1204377" y="2025645"/>
                      </a:cubicBezTo>
                      <a:cubicBezTo>
                        <a:pt x="1226892" y="1960279"/>
                        <a:pt x="1205832" y="1887826"/>
                        <a:pt x="1151789" y="1844715"/>
                      </a:cubicBezTo>
                      <a:cubicBezTo>
                        <a:pt x="1041004" y="1757421"/>
                        <a:pt x="919165" y="1670939"/>
                        <a:pt x="790093" y="1587464"/>
                      </a:cubicBezTo>
                      <a:close/>
                      <a:moveTo>
                        <a:pt x="164237" y="2409937"/>
                      </a:moveTo>
                      <a:cubicBezTo>
                        <a:pt x="174084" y="2356113"/>
                        <a:pt x="210201" y="2310775"/>
                        <a:pt x="260464" y="2289147"/>
                      </a:cubicBezTo>
                      <a:cubicBezTo>
                        <a:pt x="310729" y="2267518"/>
                        <a:pt x="368480" y="2272468"/>
                        <a:pt x="414335" y="2302322"/>
                      </a:cubicBezTo>
                      <a:cubicBezTo>
                        <a:pt x="462400" y="2335866"/>
                        <a:pt x="520020" y="2352968"/>
                        <a:pt x="578602" y="2351090"/>
                      </a:cubicBezTo>
                      <a:cubicBezTo>
                        <a:pt x="676138" y="2346701"/>
                        <a:pt x="819110" y="2336785"/>
                        <a:pt x="979882" y="2315733"/>
                      </a:cubicBezTo>
                      <a:cubicBezTo>
                        <a:pt x="976549" y="2356373"/>
                        <a:pt x="974761" y="2397013"/>
                        <a:pt x="974761" y="2438141"/>
                      </a:cubicBezTo>
                      <a:cubicBezTo>
                        <a:pt x="974761" y="2479269"/>
                        <a:pt x="976630" y="2520152"/>
                        <a:pt x="979963" y="2560711"/>
                      </a:cubicBezTo>
                      <a:cubicBezTo>
                        <a:pt x="824881" y="2540554"/>
                        <a:pt x="684104" y="2530312"/>
                        <a:pt x="586486" y="2525192"/>
                      </a:cubicBezTo>
                      <a:cubicBezTo>
                        <a:pt x="523666" y="2523721"/>
                        <a:pt x="461925" y="2541692"/>
                        <a:pt x="409702" y="2576642"/>
                      </a:cubicBezTo>
                      <a:cubicBezTo>
                        <a:pt x="341107" y="2616965"/>
                        <a:pt x="253581" y="2603212"/>
                        <a:pt x="200650" y="2543805"/>
                      </a:cubicBezTo>
                      <a:cubicBezTo>
                        <a:pt x="169178" y="2506839"/>
                        <a:pt x="155934" y="2457713"/>
                        <a:pt x="164562" y="2409937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94CE3D-5702-527C-8499-D0ECF330F0FF}"/>
                </a:ext>
              </a:extLst>
            </p:cNvPr>
            <p:cNvSpPr txBox="1"/>
            <p:nvPr/>
          </p:nvSpPr>
          <p:spPr>
            <a:xfrm>
              <a:off x="7206608" y="226890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3.</a:t>
              </a:r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2168A891-3444-6FA8-08CB-425241A9BA63}"/>
                </a:ext>
              </a:extLst>
            </p:cNvPr>
            <p:cNvSpPr/>
            <p:nvPr/>
          </p:nvSpPr>
          <p:spPr>
            <a:xfrm rot="20960636">
              <a:off x="7435472" y="4205231"/>
              <a:ext cx="1593716" cy="83681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Recursive Feature Elimination (RFE)</a:t>
              </a:r>
            </a:p>
          </p:txBody>
        </p: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7C93B820-4E75-723D-1CA9-06095C34E7FD}"/>
                </a:ext>
              </a:extLst>
            </p:cNvPr>
            <p:cNvSpPr/>
            <p:nvPr/>
          </p:nvSpPr>
          <p:spPr>
            <a:xfrm rot="768679">
              <a:off x="7444785" y="5253059"/>
              <a:ext cx="1593716" cy="83681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Select K Best (SKB)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94AEE48B-DAC5-E0E8-24DF-17E0FA9A93E7}"/>
                </a:ext>
              </a:extLst>
            </p:cNvPr>
            <p:cNvSpPr/>
            <p:nvPr/>
          </p:nvSpPr>
          <p:spPr>
            <a:xfrm>
              <a:off x="7541403" y="3254094"/>
              <a:ext cx="1664192" cy="438856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PCA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B39F5021-EB48-E6A4-690C-4F3F5592F58C}"/>
                </a:ext>
              </a:extLst>
            </p:cNvPr>
            <p:cNvSpPr/>
            <p:nvPr/>
          </p:nvSpPr>
          <p:spPr>
            <a:xfrm>
              <a:off x="9316911" y="6115872"/>
              <a:ext cx="1431351" cy="5605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5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(Top 40)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C8E61E-4B9A-9C40-F602-89BCE24EF737}"/>
                </a:ext>
              </a:extLst>
            </p:cNvPr>
            <p:cNvSpPr/>
            <p:nvPr/>
          </p:nvSpPr>
          <p:spPr>
            <a:xfrm>
              <a:off x="9123288" y="5404504"/>
              <a:ext cx="73144" cy="1404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162D7A2-F30E-673F-D816-86F52FCA1183}"/>
                </a:ext>
              </a:extLst>
            </p:cNvPr>
            <p:cNvSpPr/>
            <p:nvPr/>
          </p:nvSpPr>
          <p:spPr>
            <a:xfrm>
              <a:off x="9123288" y="3891346"/>
              <a:ext cx="73144" cy="1404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A1B1970-C4C3-80DF-C63A-06E1D0E04442}"/>
              </a:ext>
            </a:extLst>
          </p:cNvPr>
          <p:cNvGrpSpPr/>
          <p:nvPr/>
        </p:nvGrpSpPr>
        <p:grpSpPr>
          <a:xfrm>
            <a:off x="7435802" y="337583"/>
            <a:ext cx="4461771" cy="2665281"/>
            <a:chOff x="7435802" y="337583"/>
            <a:chExt cx="4461771" cy="266528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C6F2D9B-0990-2FE7-C454-8F54F9A5E81E}"/>
                </a:ext>
              </a:extLst>
            </p:cNvPr>
            <p:cNvGrpSpPr/>
            <p:nvPr/>
          </p:nvGrpSpPr>
          <p:grpSpPr>
            <a:xfrm>
              <a:off x="7435802" y="337583"/>
              <a:ext cx="738810" cy="707886"/>
              <a:chOff x="2874185" y="1497887"/>
              <a:chExt cx="1217516" cy="117515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826179F-7B52-E644-75BF-4295AFF37098}"/>
                  </a:ext>
                </a:extLst>
              </p:cNvPr>
              <p:cNvSpPr/>
              <p:nvPr/>
            </p:nvSpPr>
            <p:spPr>
              <a:xfrm>
                <a:off x="2874185" y="1497887"/>
                <a:ext cx="1217516" cy="11751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71500" dist="279400" dir="1500000" sx="98000" sy="98000" algn="ctr" rotWithShape="0">
                  <a:srgbClr val="000000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61" name="Graphic 7">
                <a:extLst>
                  <a:ext uri="{FF2B5EF4-FFF2-40B4-BE49-F238E27FC236}">
                    <a16:creationId xmlns:a16="http://schemas.microsoft.com/office/drawing/2014/main" id="{FA96022D-9296-DB5A-82E5-CDE64410B773}"/>
                  </a:ext>
                </a:extLst>
              </p:cNvPr>
              <p:cNvGrpSpPr/>
              <p:nvPr/>
            </p:nvGrpSpPr>
            <p:grpSpPr>
              <a:xfrm>
                <a:off x="3162003" y="1770010"/>
                <a:ext cx="652665" cy="652665"/>
                <a:chOff x="3657600" y="990600"/>
                <a:chExt cx="4876800" cy="4876800"/>
              </a:xfrm>
              <a:solidFill>
                <a:srgbClr val="50C3CA"/>
              </a:solidFill>
            </p:grpSpPr>
            <p:sp>
              <p:nvSpPr>
                <p:cNvPr id="62" name="Freeform: Shape 31">
                  <a:extLst>
                    <a:ext uri="{FF2B5EF4-FFF2-40B4-BE49-F238E27FC236}">
                      <a16:creationId xmlns:a16="http://schemas.microsoft.com/office/drawing/2014/main" id="{E173EFDA-844B-0F7A-7A9E-7C013B74C2DA}"/>
                    </a:ext>
                  </a:extLst>
                </p:cNvPr>
                <p:cNvSpPr/>
                <p:nvPr/>
              </p:nvSpPr>
              <p:spPr>
                <a:xfrm>
                  <a:off x="5445760" y="2534920"/>
                  <a:ext cx="812800" cy="812800"/>
                </a:xfrm>
                <a:custGeom>
                  <a:avLst/>
                  <a:gdLst>
                    <a:gd name="connsiteX0" fmla="*/ 406400 w 812800"/>
                    <a:gd name="connsiteY0" fmla="*/ 812800 h 812800"/>
                    <a:gd name="connsiteX1" fmla="*/ 812800 w 812800"/>
                    <a:gd name="connsiteY1" fmla="*/ 406400 h 812800"/>
                    <a:gd name="connsiteX2" fmla="*/ 406400 w 812800"/>
                    <a:gd name="connsiteY2" fmla="*/ 0 h 812800"/>
                    <a:gd name="connsiteX3" fmla="*/ 0 w 812800"/>
                    <a:gd name="connsiteY3" fmla="*/ 406400 h 812800"/>
                    <a:gd name="connsiteX4" fmla="*/ 406400 w 812800"/>
                    <a:gd name="connsiteY4" fmla="*/ 812800 h 812800"/>
                    <a:gd name="connsiteX5" fmla="*/ 406400 w 812800"/>
                    <a:gd name="connsiteY5" fmla="*/ 162560 h 812800"/>
                    <a:gd name="connsiteX6" fmla="*/ 650240 w 812800"/>
                    <a:gd name="connsiteY6" fmla="*/ 406400 h 812800"/>
                    <a:gd name="connsiteX7" fmla="*/ 406400 w 812800"/>
                    <a:gd name="connsiteY7" fmla="*/ 650240 h 812800"/>
                    <a:gd name="connsiteX8" fmla="*/ 162560 w 812800"/>
                    <a:gd name="connsiteY8" fmla="*/ 406400 h 812800"/>
                    <a:gd name="connsiteX9" fmla="*/ 406400 w 812800"/>
                    <a:gd name="connsiteY9" fmla="*/ 16256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2800" h="812800">
                      <a:moveTo>
                        <a:pt x="406400" y="812800"/>
                      </a:moveTo>
                      <a:cubicBezTo>
                        <a:pt x="630847" y="812800"/>
                        <a:pt x="812800" y="630847"/>
                        <a:pt x="812800" y="406400"/>
                      </a:cubicBezTo>
                      <a:cubicBezTo>
                        <a:pt x="812800" y="181953"/>
                        <a:pt x="630847" y="0"/>
                        <a:pt x="406400" y="0"/>
                      </a:cubicBezTo>
                      <a:cubicBezTo>
                        <a:pt x="181953" y="0"/>
                        <a:pt x="0" y="181953"/>
                        <a:pt x="0" y="406400"/>
                      </a:cubicBezTo>
                      <a:cubicBezTo>
                        <a:pt x="268" y="630741"/>
                        <a:pt x="182059" y="812532"/>
                        <a:pt x="406400" y="812800"/>
                      </a:cubicBezTo>
                      <a:close/>
                      <a:moveTo>
                        <a:pt x="406400" y="162560"/>
                      </a:moveTo>
                      <a:cubicBezTo>
                        <a:pt x="541073" y="162560"/>
                        <a:pt x="650240" y="271727"/>
                        <a:pt x="650240" y="406400"/>
                      </a:cubicBezTo>
                      <a:cubicBezTo>
                        <a:pt x="650240" y="541073"/>
                        <a:pt x="541073" y="650240"/>
                        <a:pt x="406400" y="650240"/>
                      </a:cubicBezTo>
                      <a:cubicBezTo>
                        <a:pt x="271727" y="650240"/>
                        <a:pt x="162560" y="541073"/>
                        <a:pt x="162560" y="406400"/>
                      </a:cubicBezTo>
                      <a:cubicBezTo>
                        <a:pt x="162560" y="271727"/>
                        <a:pt x="271727" y="162560"/>
                        <a:pt x="406400" y="16256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Freeform: Shape 32">
                  <a:extLst>
                    <a:ext uri="{FF2B5EF4-FFF2-40B4-BE49-F238E27FC236}">
                      <a16:creationId xmlns:a16="http://schemas.microsoft.com/office/drawing/2014/main" id="{13C8C124-93A1-49F9-B3EF-34E98AD58234}"/>
                    </a:ext>
                  </a:extLst>
                </p:cNvPr>
                <p:cNvSpPr/>
                <p:nvPr/>
              </p:nvSpPr>
              <p:spPr>
                <a:xfrm>
                  <a:off x="6502400" y="2941320"/>
                  <a:ext cx="487680" cy="487680"/>
                </a:xfrm>
                <a:custGeom>
                  <a:avLst/>
                  <a:gdLst>
                    <a:gd name="connsiteX0" fmla="*/ 243840 w 487680"/>
                    <a:gd name="connsiteY0" fmla="*/ 487680 h 487680"/>
                    <a:gd name="connsiteX1" fmla="*/ 487680 w 487680"/>
                    <a:gd name="connsiteY1" fmla="*/ 243840 h 487680"/>
                    <a:gd name="connsiteX2" fmla="*/ 243840 w 487680"/>
                    <a:gd name="connsiteY2" fmla="*/ 0 h 487680"/>
                    <a:gd name="connsiteX3" fmla="*/ 0 w 487680"/>
                    <a:gd name="connsiteY3" fmla="*/ 243840 h 487680"/>
                    <a:gd name="connsiteX4" fmla="*/ 243840 w 487680"/>
                    <a:gd name="connsiteY4" fmla="*/ 487680 h 487680"/>
                    <a:gd name="connsiteX5" fmla="*/ 243840 w 487680"/>
                    <a:gd name="connsiteY5" fmla="*/ 162560 h 487680"/>
                    <a:gd name="connsiteX6" fmla="*/ 325120 w 487680"/>
                    <a:gd name="connsiteY6" fmla="*/ 243840 h 487680"/>
                    <a:gd name="connsiteX7" fmla="*/ 243840 w 487680"/>
                    <a:gd name="connsiteY7" fmla="*/ 325120 h 487680"/>
                    <a:gd name="connsiteX8" fmla="*/ 162560 w 487680"/>
                    <a:gd name="connsiteY8" fmla="*/ 243840 h 487680"/>
                    <a:gd name="connsiteX9" fmla="*/ 243840 w 487680"/>
                    <a:gd name="connsiteY9" fmla="*/ 16256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7680" h="487680">
                      <a:moveTo>
                        <a:pt x="243840" y="487680"/>
                      </a:moveTo>
                      <a:cubicBezTo>
                        <a:pt x="378513" y="487680"/>
                        <a:pt x="487680" y="378513"/>
                        <a:pt x="487680" y="243840"/>
                      </a:cubicBezTo>
                      <a:cubicBezTo>
                        <a:pt x="487680" y="109167"/>
                        <a:pt x="378513" y="0"/>
                        <a:pt x="243840" y="0"/>
                      </a:cubicBezTo>
                      <a:cubicBezTo>
                        <a:pt x="109167" y="0"/>
                        <a:pt x="0" y="109167"/>
                        <a:pt x="0" y="243840"/>
                      </a:cubicBezTo>
                      <a:cubicBezTo>
                        <a:pt x="0" y="378513"/>
                        <a:pt x="109167" y="487680"/>
                        <a:pt x="243840" y="487680"/>
                      </a:cubicBezTo>
                      <a:close/>
                      <a:moveTo>
                        <a:pt x="243840" y="162560"/>
                      </a:moveTo>
                      <a:cubicBezTo>
                        <a:pt x="288731" y="162560"/>
                        <a:pt x="325120" y="198949"/>
                        <a:pt x="325120" y="243840"/>
                      </a:cubicBezTo>
                      <a:cubicBezTo>
                        <a:pt x="325120" y="288731"/>
                        <a:pt x="288731" y="325120"/>
                        <a:pt x="243840" y="325120"/>
                      </a:cubicBezTo>
                      <a:cubicBezTo>
                        <a:pt x="198949" y="325120"/>
                        <a:pt x="162560" y="288731"/>
                        <a:pt x="162560" y="243840"/>
                      </a:cubicBezTo>
                      <a:cubicBezTo>
                        <a:pt x="162560" y="198949"/>
                        <a:pt x="198949" y="162560"/>
                        <a:pt x="243840" y="16256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Freeform: Shape 33">
                  <a:extLst>
                    <a:ext uri="{FF2B5EF4-FFF2-40B4-BE49-F238E27FC236}">
                      <a16:creationId xmlns:a16="http://schemas.microsoft.com/office/drawing/2014/main" id="{24F36034-756E-206D-9684-2CD459AEE0F7}"/>
                    </a:ext>
                  </a:extLst>
                </p:cNvPr>
                <p:cNvSpPr/>
                <p:nvPr/>
              </p:nvSpPr>
              <p:spPr>
                <a:xfrm>
                  <a:off x="4958080" y="3347720"/>
                  <a:ext cx="487680" cy="487680"/>
                </a:xfrm>
                <a:custGeom>
                  <a:avLst/>
                  <a:gdLst>
                    <a:gd name="connsiteX0" fmla="*/ 243840 w 487680"/>
                    <a:gd name="connsiteY0" fmla="*/ 487680 h 487680"/>
                    <a:gd name="connsiteX1" fmla="*/ 487680 w 487680"/>
                    <a:gd name="connsiteY1" fmla="*/ 243840 h 487680"/>
                    <a:gd name="connsiteX2" fmla="*/ 243840 w 487680"/>
                    <a:gd name="connsiteY2" fmla="*/ 0 h 487680"/>
                    <a:gd name="connsiteX3" fmla="*/ 0 w 487680"/>
                    <a:gd name="connsiteY3" fmla="*/ 243840 h 487680"/>
                    <a:gd name="connsiteX4" fmla="*/ 243840 w 487680"/>
                    <a:gd name="connsiteY4" fmla="*/ 487680 h 487680"/>
                    <a:gd name="connsiteX5" fmla="*/ 243840 w 487680"/>
                    <a:gd name="connsiteY5" fmla="*/ 162560 h 487680"/>
                    <a:gd name="connsiteX6" fmla="*/ 325120 w 487680"/>
                    <a:gd name="connsiteY6" fmla="*/ 243840 h 487680"/>
                    <a:gd name="connsiteX7" fmla="*/ 243840 w 487680"/>
                    <a:gd name="connsiteY7" fmla="*/ 325120 h 487680"/>
                    <a:gd name="connsiteX8" fmla="*/ 162560 w 487680"/>
                    <a:gd name="connsiteY8" fmla="*/ 243840 h 487680"/>
                    <a:gd name="connsiteX9" fmla="*/ 243840 w 487680"/>
                    <a:gd name="connsiteY9" fmla="*/ 16256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7680" h="487680">
                      <a:moveTo>
                        <a:pt x="243840" y="487680"/>
                      </a:moveTo>
                      <a:cubicBezTo>
                        <a:pt x="378513" y="487680"/>
                        <a:pt x="487680" y="378513"/>
                        <a:pt x="487680" y="243840"/>
                      </a:cubicBezTo>
                      <a:cubicBezTo>
                        <a:pt x="487680" y="109167"/>
                        <a:pt x="378513" y="0"/>
                        <a:pt x="243840" y="0"/>
                      </a:cubicBezTo>
                      <a:cubicBezTo>
                        <a:pt x="109167" y="0"/>
                        <a:pt x="0" y="109167"/>
                        <a:pt x="0" y="243840"/>
                      </a:cubicBezTo>
                      <a:cubicBezTo>
                        <a:pt x="0" y="378513"/>
                        <a:pt x="109167" y="487680"/>
                        <a:pt x="243840" y="487680"/>
                      </a:cubicBezTo>
                      <a:close/>
                      <a:moveTo>
                        <a:pt x="243840" y="162560"/>
                      </a:moveTo>
                      <a:cubicBezTo>
                        <a:pt x="288731" y="162560"/>
                        <a:pt x="325120" y="198949"/>
                        <a:pt x="325120" y="243840"/>
                      </a:cubicBezTo>
                      <a:cubicBezTo>
                        <a:pt x="325120" y="288731"/>
                        <a:pt x="288731" y="325120"/>
                        <a:pt x="243840" y="325120"/>
                      </a:cubicBezTo>
                      <a:cubicBezTo>
                        <a:pt x="198949" y="325120"/>
                        <a:pt x="162560" y="288731"/>
                        <a:pt x="162560" y="243840"/>
                      </a:cubicBezTo>
                      <a:cubicBezTo>
                        <a:pt x="162560" y="198949"/>
                        <a:pt x="198949" y="162560"/>
                        <a:pt x="243840" y="16256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Freeform: Shape 34">
                  <a:extLst>
                    <a:ext uri="{FF2B5EF4-FFF2-40B4-BE49-F238E27FC236}">
                      <a16:creationId xmlns:a16="http://schemas.microsoft.com/office/drawing/2014/main" id="{A1A82A3D-8BAE-E16D-E71C-AAFCC0556647}"/>
                    </a:ext>
                  </a:extLst>
                </p:cNvPr>
                <p:cNvSpPr/>
                <p:nvPr/>
              </p:nvSpPr>
              <p:spPr>
                <a:xfrm>
                  <a:off x="5689600" y="3510280"/>
                  <a:ext cx="975360" cy="975360"/>
                </a:xfrm>
                <a:custGeom>
                  <a:avLst/>
                  <a:gdLst>
                    <a:gd name="connsiteX0" fmla="*/ 0 w 975360"/>
                    <a:gd name="connsiteY0" fmla="*/ 487680 h 975360"/>
                    <a:gd name="connsiteX1" fmla="*/ 487680 w 975360"/>
                    <a:gd name="connsiteY1" fmla="*/ 975360 h 975360"/>
                    <a:gd name="connsiteX2" fmla="*/ 975360 w 975360"/>
                    <a:gd name="connsiteY2" fmla="*/ 487680 h 975360"/>
                    <a:gd name="connsiteX3" fmla="*/ 487680 w 975360"/>
                    <a:gd name="connsiteY3" fmla="*/ 0 h 975360"/>
                    <a:gd name="connsiteX4" fmla="*/ 0 w 975360"/>
                    <a:gd name="connsiteY4" fmla="*/ 487680 h 975360"/>
                    <a:gd name="connsiteX5" fmla="*/ 812800 w 975360"/>
                    <a:gd name="connsiteY5" fmla="*/ 487680 h 975360"/>
                    <a:gd name="connsiteX6" fmla="*/ 487680 w 975360"/>
                    <a:gd name="connsiteY6" fmla="*/ 812800 h 975360"/>
                    <a:gd name="connsiteX7" fmla="*/ 162560 w 975360"/>
                    <a:gd name="connsiteY7" fmla="*/ 487680 h 975360"/>
                    <a:gd name="connsiteX8" fmla="*/ 487680 w 975360"/>
                    <a:gd name="connsiteY8" fmla="*/ 162560 h 975360"/>
                    <a:gd name="connsiteX9" fmla="*/ 812800 w 975360"/>
                    <a:gd name="connsiteY9" fmla="*/ 487680 h 975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5360" h="975360">
                      <a:moveTo>
                        <a:pt x="0" y="487680"/>
                      </a:moveTo>
                      <a:cubicBezTo>
                        <a:pt x="0" y="757018"/>
                        <a:pt x="218342" y="975360"/>
                        <a:pt x="487680" y="975360"/>
                      </a:cubicBezTo>
                      <a:cubicBezTo>
                        <a:pt x="757018" y="975360"/>
                        <a:pt x="975360" y="757018"/>
                        <a:pt x="975360" y="487680"/>
                      </a:cubicBezTo>
                      <a:cubicBezTo>
                        <a:pt x="975360" y="218342"/>
                        <a:pt x="757018" y="0"/>
                        <a:pt x="487680" y="0"/>
                      </a:cubicBezTo>
                      <a:cubicBezTo>
                        <a:pt x="218456" y="268"/>
                        <a:pt x="268" y="218456"/>
                        <a:pt x="0" y="487680"/>
                      </a:cubicBezTo>
                      <a:close/>
                      <a:moveTo>
                        <a:pt x="812800" y="487680"/>
                      </a:moveTo>
                      <a:cubicBezTo>
                        <a:pt x="812800" y="667236"/>
                        <a:pt x="667236" y="812800"/>
                        <a:pt x="487680" y="812800"/>
                      </a:cubicBezTo>
                      <a:cubicBezTo>
                        <a:pt x="308124" y="812800"/>
                        <a:pt x="162560" y="667236"/>
                        <a:pt x="162560" y="487680"/>
                      </a:cubicBezTo>
                      <a:cubicBezTo>
                        <a:pt x="162560" y="308124"/>
                        <a:pt x="308124" y="162560"/>
                        <a:pt x="487680" y="162560"/>
                      </a:cubicBezTo>
                      <a:cubicBezTo>
                        <a:pt x="667236" y="162560"/>
                        <a:pt x="812800" y="308124"/>
                        <a:pt x="812800" y="487680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Freeform: Shape 35">
                  <a:extLst>
                    <a:ext uri="{FF2B5EF4-FFF2-40B4-BE49-F238E27FC236}">
                      <a16:creationId xmlns:a16="http://schemas.microsoft.com/office/drawing/2014/main" id="{C6210686-2521-814E-CAAE-633583CCADFD}"/>
                    </a:ext>
                  </a:extLst>
                </p:cNvPr>
                <p:cNvSpPr/>
                <p:nvPr/>
              </p:nvSpPr>
              <p:spPr>
                <a:xfrm>
                  <a:off x="3657955" y="990859"/>
                  <a:ext cx="4795520" cy="4795520"/>
                </a:xfrm>
                <a:custGeom>
                  <a:avLst/>
                  <a:gdLst>
                    <a:gd name="connsiteX0" fmla="*/ 324765 w 4795520"/>
                    <a:gd name="connsiteY0" fmla="*/ 2763261 h 4795520"/>
                    <a:gd name="connsiteX1" fmla="*/ 495453 w 4795520"/>
                    <a:gd name="connsiteY1" fmla="*/ 2714493 h 4795520"/>
                    <a:gd name="connsiteX2" fmla="*/ 578033 w 4795520"/>
                    <a:gd name="connsiteY2" fmla="*/ 2687264 h 4795520"/>
                    <a:gd name="connsiteX3" fmla="*/ 1004916 w 4795520"/>
                    <a:gd name="connsiteY3" fmla="*/ 2727904 h 4795520"/>
                    <a:gd name="connsiteX4" fmla="*/ 1051408 w 4795520"/>
                    <a:gd name="connsiteY4" fmla="*/ 2903469 h 4795520"/>
                    <a:gd name="connsiteX5" fmla="*/ 697109 w 4795520"/>
                    <a:gd name="connsiteY5" fmla="*/ 3155437 h 4795520"/>
                    <a:gd name="connsiteX6" fmla="*/ 626395 w 4795520"/>
                    <a:gd name="connsiteY6" fmla="*/ 3169661 h 4795520"/>
                    <a:gd name="connsiteX7" fmla="*/ 394666 w 4795520"/>
                    <a:gd name="connsiteY7" fmla="*/ 3249072 h 4795520"/>
                    <a:gd name="connsiteX8" fmla="*/ 302250 w 4795520"/>
                    <a:gd name="connsiteY8" fmla="*/ 3608004 h 4795520"/>
                    <a:gd name="connsiteX9" fmla="*/ 496721 w 4795520"/>
                    <a:gd name="connsiteY9" fmla="*/ 3800735 h 4795520"/>
                    <a:gd name="connsiteX10" fmla="*/ 769448 w 4795520"/>
                    <a:gd name="connsiteY10" fmla="*/ 3776579 h 4795520"/>
                    <a:gd name="connsiteX11" fmla="*/ 894619 w 4795520"/>
                    <a:gd name="connsiteY11" fmla="*/ 3648075 h 4795520"/>
                    <a:gd name="connsiteX12" fmla="*/ 951515 w 4795520"/>
                    <a:gd name="connsiteY12" fmla="*/ 3584189 h 4795520"/>
                    <a:gd name="connsiteX13" fmla="*/ 1343610 w 4795520"/>
                    <a:gd name="connsiteY13" fmla="*/ 3408055 h 4795520"/>
                    <a:gd name="connsiteX14" fmla="*/ 1470813 w 4795520"/>
                    <a:gd name="connsiteY14" fmla="*/ 3533389 h 4795520"/>
                    <a:gd name="connsiteX15" fmla="*/ 1288421 w 4795520"/>
                    <a:gd name="connsiteY15" fmla="*/ 3930685 h 4795520"/>
                    <a:gd name="connsiteX16" fmla="*/ 1235101 w 4795520"/>
                    <a:gd name="connsiteY16" fmla="*/ 3977584 h 4795520"/>
                    <a:gd name="connsiteX17" fmla="*/ 1058870 w 4795520"/>
                    <a:gd name="connsiteY17" fmla="*/ 4231649 h 4795520"/>
                    <a:gd name="connsiteX18" fmla="*/ 1173897 w 4795520"/>
                    <a:gd name="connsiteY18" fmla="*/ 4518665 h 4795520"/>
                    <a:gd name="connsiteX19" fmla="*/ 1381893 w 4795520"/>
                    <a:gd name="connsiteY19" fmla="*/ 4593605 h 4795520"/>
                    <a:gd name="connsiteX20" fmla="*/ 1614784 w 4795520"/>
                    <a:gd name="connsiteY20" fmla="*/ 4494639 h 4795520"/>
                    <a:gd name="connsiteX21" fmla="*/ 1706525 w 4795520"/>
                    <a:gd name="connsiteY21" fmla="*/ 4258813 h 4795520"/>
                    <a:gd name="connsiteX22" fmla="*/ 1724244 w 4795520"/>
                    <a:gd name="connsiteY22" fmla="*/ 4173713 h 4795520"/>
                    <a:gd name="connsiteX23" fmla="*/ 1973367 w 4795520"/>
                    <a:gd name="connsiteY23" fmla="*/ 3823640 h 4795520"/>
                    <a:gd name="connsiteX24" fmla="*/ 2146412 w 4795520"/>
                    <a:gd name="connsiteY24" fmla="*/ 3870863 h 4795520"/>
                    <a:gd name="connsiteX25" fmla="*/ 2188759 w 4795520"/>
                    <a:gd name="connsiteY25" fmla="*/ 4305468 h 4795520"/>
                    <a:gd name="connsiteX26" fmla="*/ 2166732 w 4795520"/>
                    <a:gd name="connsiteY26" fmla="*/ 4372117 h 4795520"/>
                    <a:gd name="connsiteX27" fmla="*/ 2140121 w 4795520"/>
                    <a:gd name="connsiteY27" fmla="*/ 4680786 h 4795520"/>
                    <a:gd name="connsiteX28" fmla="*/ 2383587 w 4795520"/>
                    <a:gd name="connsiteY28" fmla="*/ 4872396 h 4795520"/>
                    <a:gd name="connsiteX29" fmla="*/ 2438045 w 4795520"/>
                    <a:gd name="connsiteY29" fmla="*/ 4876541 h 4795520"/>
                    <a:gd name="connsiteX30" fmla="*/ 2668157 w 4795520"/>
                    <a:gd name="connsiteY30" fmla="*/ 4781533 h 4795520"/>
                    <a:gd name="connsiteX31" fmla="*/ 2763165 w 4795520"/>
                    <a:gd name="connsiteY31" fmla="*/ 4551421 h 4795520"/>
                    <a:gd name="connsiteX32" fmla="*/ 2713178 w 4795520"/>
                    <a:gd name="connsiteY32" fmla="*/ 4378376 h 4795520"/>
                    <a:gd name="connsiteX33" fmla="*/ 2687412 w 4795520"/>
                    <a:gd name="connsiteY33" fmla="*/ 4298721 h 4795520"/>
                    <a:gd name="connsiteX34" fmla="*/ 2728052 w 4795520"/>
                    <a:gd name="connsiteY34" fmla="*/ 3871839 h 4795520"/>
                    <a:gd name="connsiteX35" fmla="*/ 2903373 w 4795520"/>
                    <a:gd name="connsiteY35" fmla="*/ 3823884 h 4795520"/>
                    <a:gd name="connsiteX36" fmla="*/ 3156072 w 4795520"/>
                    <a:gd name="connsiteY36" fmla="*/ 4180296 h 4795520"/>
                    <a:gd name="connsiteX37" fmla="*/ 3169971 w 4795520"/>
                    <a:gd name="connsiteY37" fmla="*/ 4249872 h 4795520"/>
                    <a:gd name="connsiteX38" fmla="*/ 3259274 w 4795520"/>
                    <a:gd name="connsiteY38" fmla="*/ 4491989 h 4795520"/>
                    <a:gd name="connsiteX39" fmla="*/ 3496554 w 4795520"/>
                    <a:gd name="connsiteY39" fmla="*/ 4593443 h 4795520"/>
                    <a:gd name="connsiteX40" fmla="*/ 3607908 w 4795520"/>
                    <a:gd name="connsiteY40" fmla="*/ 4573448 h 4795520"/>
                    <a:gd name="connsiteX41" fmla="*/ 3800810 w 4795520"/>
                    <a:gd name="connsiteY41" fmla="*/ 4378799 h 4795520"/>
                    <a:gd name="connsiteX42" fmla="*/ 3776401 w 4795520"/>
                    <a:gd name="connsiteY42" fmla="*/ 4105844 h 4795520"/>
                    <a:gd name="connsiteX43" fmla="*/ 3649117 w 4795520"/>
                    <a:gd name="connsiteY43" fmla="*/ 3981973 h 4795520"/>
                    <a:gd name="connsiteX44" fmla="*/ 3584093 w 4795520"/>
                    <a:gd name="connsiteY44" fmla="*/ 3923939 h 4795520"/>
                    <a:gd name="connsiteX45" fmla="*/ 3405277 w 4795520"/>
                    <a:gd name="connsiteY45" fmla="*/ 3533064 h 4795520"/>
                    <a:gd name="connsiteX46" fmla="*/ 3532561 w 4795520"/>
                    <a:gd name="connsiteY46" fmla="*/ 3406836 h 4795520"/>
                    <a:gd name="connsiteX47" fmla="*/ 3929939 w 4795520"/>
                    <a:gd name="connsiteY47" fmla="*/ 3587440 h 4795520"/>
                    <a:gd name="connsiteX48" fmla="*/ 3977326 w 4795520"/>
                    <a:gd name="connsiteY48" fmla="*/ 3641247 h 4795520"/>
                    <a:gd name="connsiteX49" fmla="*/ 4228749 w 4795520"/>
                    <a:gd name="connsiteY49" fmla="*/ 3817349 h 4795520"/>
                    <a:gd name="connsiteX50" fmla="*/ 4515155 w 4795520"/>
                    <a:gd name="connsiteY50" fmla="*/ 3706922 h 4795520"/>
                    <a:gd name="connsiteX51" fmla="*/ 4589218 w 4795520"/>
                    <a:gd name="connsiteY51" fmla="*/ 3439884 h 4795520"/>
                    <a:gd name="connsiteX52" fmla="*/ 4430462 w 4795520"/>
                    <a:gd name="connsiteY52" fmla="*/ 3212739 h 4795520"/>
                    <a:gd name="connsiteX53" fmla="*/ 4254247 w 4795520"/>
                    <a:gd name="connsiteY53" fmla="*/ 3169661 h 4795520"/>
                    <a:gd name="connsiteX54" fmla="*/ 4174186 w 4795520"/>
                    <a:gd name="connsiteY54" fmla="*/ 3152186 h 4795520"/>
                    <a:gd name="connsiteX55" fmla="*/ 3825332 w 4795520"/>
                    <a:gd name="connsiteY55" fmla="*/ 2902900 h 4795520"/>
                    <a:gd name="connsiteX56" fmla="*/ 3871093 w 4795520"/>
                    <a:gd name="connsiteY56" fmla="*/ 2727985 h 4795520"/>
                    <a:gd name="connsiteX57" fmla="*/ 4305534 w 4795520"/>
                    <a:gd name="connsiteY57" fmla="*/ 2687345 h 4795520"/>
                    <a:gd name="connsiteX58" fmla="*/ 4372671 w 4795520"/>
                    <a:gd name="connsiteY58" fmla="*/ 2710104 h 4795520"/>
                    <a:gd name="connsiteX59" fmla="*/ 4750176 w 4795520"/>
                    <a:gd name="connsiteY59" fmla="*/ 2694970 h 4795520"/>
                    <a:gd name="connsiteX60" fmla="*/ 4858482 w 4795520"/>
                    <a:gd name="connsiteY60" fmla="*/ 2333013 h 4795520"/>
                    <a:gd name="connsiteX61" fmla="*/ 4551325 w 4795520"/>
                    <a:gd name="connsiteY61" fmla="*/ 2113021 h 4795520"/>
                    <a:gd name="connsiteX62" fmla="*/ 4380637 w 4795520"/>
                    <a:gd name="connsiteY62" fmla="*/ 2161789 h 4795520"/>
                    <a:gd name="connsiteX63" fmla="*/ 4298056 w 4795520"/>
                    <a:gd name="connsiteY63" fmla="*/ 2189018 h 4795520"/>
                    <a:gd name="connsiteX64" fmla="*/ 3871255 w 4795520"/>
                    <a:gd name="connsiteY64" fmla="*/ 2148378 h 4795520"/>
                    <a:gd name="connsiteX65" fmla="*/ 3824763 w 4795520"/>
                    <a:gd name="connsiteY65" fmla="*/ 1972732 h 4795520"/>
                    <a:gd name="connsiteX66" fmla="*/ 4178981 w 4795520"/>
                    <a:gd name="connsiteY66" fmla="*/ 1720763 h 4795520"/>
                    <a:gd name="connsiteX67" fmla="*/ 4249451 w 4795520"/>
                    <a:gd name="connsiteY67" fmla="*/ 1706621 h 4795520"/>
                    <a:gd name="connsiteX68" fmla="*/ 4481099 w 4795520"/>
                    <a:gd name="connsiteY68" fmla="*/ 1627129 h 4795520"/>
                    <a:gd name="connsiteX69" fmla="*/ 4573514 w 4795520"/>
                    <a:gd name="connsiteY69" fmla="*/ 1268196 h 4795520"/>
                    <a:gd name="connsiteX70" fmla="*/ 4378938 w 4795520"/>
                    <a:gd name="connsiteY70" fmla="*/ 1075628 h 4795520"/>
                    <a:gd name="connsiteX71" fmla="*/ 4106236 w 4795520"/>
                    <a:gd name="connsiteY71" fmla="*/ 1099622 h 4795520"/>
                    <a:gd name="connsiteX72" fmla="*/ 3981146 w 4795520"/>
                    <a:gd name="connsiteY72" fmla="*/ 1228125 h 4795520"/>
                    <a:gd name="connsiteX73" fmla="*/ 3924250 w 4795520"/>
                    <a:gd name="connsiteY73" fmla="*/ 1292012 h 4795520"/>
                    <a:gd name="connsiteX74" fmla="*/ 3532155 w 4795520"/>
                    <a:gd name="connsiteY74" fmla="*/ 1468145 h 4795520"/>
                    <a:gd name="connsiteX75" fmla="*/ 3405277 w 4795520"/>
                    <a:gd name="connsiteY75" fmla="*/ 1342893 h 4795520"/>
                    <a:gd name="connsiteX76" fmla="*/ 3587669 w 4795520"/>
                    <a:gd name="connsiteY76" fmla="*/ 945596 h 4795520"/>
                    <a:gd name="connsiteX77" fmla="*/ 3640989 w 4795520"/>
                    <a:gd name="connsiteY77" fmla="*/ 898698 h 4795520"/>
                    <a:gd name="connsiteX78" fmla="*/ 3816472 w 4795520"/>
                    <a:gd name="connsiteY78" fmla="*/ 564145 h 4795520"/>
                    <a:gd name="connsiteX79" fmla="*/ 3557084 w 4795520"/>
                    <a:gd name="connsiteY79" fmla="*/ 289487 h 4795520"/>
                    <a:gd name="connsiteX80" fmla="*/ 3213050 w 4795520"/>
                    <a:gd name="connsiteY80" fmla="*/ 445562 h 4795520"/>
                    <a:gd name="connsiteX81" fmla="*/ 3169565 w 4795520"/>
                    <a:gd name="connsiteY81" fmla="*/ 617469 h 4795520"/>
                    <a:gd name="connsiteX82" fmla="*/ 3151846 w 4795520"/>
                    <a:gd name="connsiteY82" fmla="*/ 702569 h 4795520"/>
                    <a:gd name="connsiteX83" fmla="*/ 2902723 w 4795520"/>
                    <a:gd name="connsiteY83" fmla="*/ 1052561 h 4795520"/>
                    <a:gd name="connsiteX84" fmla="*/ 2729678 w 4795520"/>
                    <a:gd name="connsiteY84" fmla="*/ 1005337 h 4795520"/>
                    <a:gd name="connsiteX85" fmla="*/ 2687331 w 4795520"/>
                    <a:gd name="connsiteY85" fmla="*/ 570245 h 4795520"/>
                    <a:gd name="connsiteX86" fmla="*/ 2709114 w 4795520"/>
                    <a:gd name="connsiteY86" fmla="*/ 504652 h 4795520"/>
                    <a:gd name="connsiteX87" fmla="*/ 2695491 w 4795520"/>
                    <a:gd name="connsiteY87" fmla="*/ 126585 h 4795520"/>
                    <a:gd name="connsiteX88" fmla="*/ 2333291 w 4795520"/>
                    <a:gd name="connsiteY88" fmla="*/ 17358 h 4795520"/>
                    <a:gd name="connsiteX89" fmla="*/ 2112925 w 4795520"/>
                    <a:gd name="connsiteY89" fmla="*/ 324861 h 4795520"/>
                    <a:gd name="connsiteX90" fmla="*/ 2162750 w 4795520"/>
                    <a:gd name="connsiteY90" fmla="*/ 497662 h 4795520"/>
                    <a:gd name="connsiteX91" fmla="*/ 2188678 w 4795520"/>
                    <a:gd name="connsiteY91" fmla="*/ 577804 h 4795520"/>
                    <a:gd name="connsiteX92" fmla="*/ 2145193 w 4795520"/>
                    <a:gd name="connsiteY92" fmla="*/ 1005093 h 4795520"/>
                    <a:gd name="connsiteX93" fmla="*/ 1972961 w 4795520"/>
                    <a:gd name="connsiteY93" fmla="*/ 1052398 h 4795520"/>
                    <a:gd name="connsiteX94" fmla="*/ 1720261 w 4795520"/>
                    <a:gd name="connsiteY94" fmla="*/ 695985 h 4795520"/>
                    <a:gd name="connsiteX95" fmla="*/ 1706525 w 4795520"/>
                    <a:gd name="connsiteY95" fmla="*/ 626572 h 4795520"/>
                    <a:gd name="connsiteX96" fmla="*/ 1504528 w 4795520"/>
                    <a:gd name="connsiteY96" fmla="*/ 307365 h 4795520"/>
                    <a:gd name="connsiteX97" fmla="*/ 1136996 w 4795520"/>
                    <a:gd name="connsiteY97" fmla="*/ 394654 h 4795520"/>
                    <a:gd name="connsiteX98" fmla="*/ 1100095 w 4795520"/>
                    <a:gd name="connsiteY98" fmla="*/ 770600 h 4795520"/>
                    <a:gd name="connsiteX99" fmla="*/ 1227542 w 4795520"/>
                    <a:gd name="connsiteY99" fmla="*/ 894390 h 4795520"/>
                    <a:gd name="connsiteX100" fmla="*/ 1292566 w 4795520"/>
                    <a:gd name="connsiteY100" fmla="*/ 952342 h 4795520"/>
                    <a:gd name="connsiteX101" fmla="*/ 1471382 w 4795520"/>
                    <a:gd name="connsiteY101" fmla="*/ 1343299 h 4795520"/>
                    <a:gd name="connsiteX102" fmla="*/ 1344179 w 4795520"/>
                    <a:gd name="connsiteY102" fmla="*/ 1469446 h 4795520"/>
                    <a:gd name="connsiteX103" fmla="*/ 946719 w 4795520"/>
                    <a:gd name="connsiteY103" fmla="*/ 1288842 h 4795520"/>
                    <a:gd name="connsiteX104" fmla="*/ 899333 w 4795520"/>
                    <a:gd name="connsiteY104" fmla="*/ 1235034 h 4795520"/>
                    <a:gd name="connsiteX105" fmla="*/ 564334 w 4795520"/>
                    <a:gd name="connsiteY105" fmla="*/ 1059323 h 4795520"/>
                    <a:gd name="connsiteX106" fmla="*/ 289341 w 4795520"/>
                    <a:gd name="connsiteY106" fmla="*/ 1319086 h 4795520"/>
                    <a:gd name="connsiteX107" fmla="*/ 445709 w 4795520"/>
                    <a:gd name="connsiteY107" fmla="*/ 1663542 h 4795520"/>
                    <a:gd name="connsiteX108" fmla="*/ 621925 w 4795520"/>
                    <a:gd name="connsiteY108" fmla="*/ 1706621 h 4795520"/>
                    <a:gd name="connsiteX109" fmla="*/ 701823 w 4795520"/>
                    <a:gd name="connsiteY109" fmla="*/ 1724096 h 4795520"/>
                    <a:gd name="connsiteX110" fmla="*/ 1050595 w 4795520"/>
                    <a:gd name="connsiteY110" fmla="*/ 1973463 h 4795520"/>
                    <a:gd name="connsiteX111" fmla="*/ 1004916 w 4795520"/>
                    <a:gd name="connsiteY111" fmla="*/ 2148378 h 4795520"/>
                    <a:gd name="connsiteX112" fmla="*/ 570556 w 4795520"/>
                    <a:gd name="connsiteY112" fmla="*/ 2189018 h 4795520"/>
                    <a:gd name="connsiteX113" fmla="*/ 503418 w 4795520"/>
                    <a:gd name="connsiteY113" fmla="*/ 2166259 h 4795520"/>
                    <a:gd name="connsiteX114" fmla="*/ 125831 w 4795520"/>
                    <a:gd name="connsiteY114" fmla="*/ 2181280 h 4795520"/>
                    <a:gd name="connsiteX115" fmla="*/ 17496 w 4795520"/>
                    <a:gd name="connsiteY115" fmla="*/ 2543301 h 4795520"/>
                    <a:gd name="connsiteX116" fmla="*/ 324765 w 4795520"/>
                    <a:gd name="connsiteY116" fmla="*/ 2763261 h 4795520"/>
                    <a:gd name="connsiteX117" fmla="*/ 1587856 w 4795520"/>
                    <a:gd name="connsiteY117" fmla="*/ 4084874 h 4795520"/>
                    <a:gd name="connsiteX118" fmla="*/ 1543965 w 4795520"/>
                    <a:gd name="connsiteY118" fmla="*/ 4263690 h 4795520"/>
                    <a:gd name="connsiteX119" fmla="*/ 1522182 w 4795520"/>
                    <a:gd name="connsiteY119" fmla="*/ 4349440 h 4795520"/>
                    <a:gd name="connsiteX120" fmla="*/ 1350169 w 4795520"/>
                    <a:gd name="connsiteY120" fmla="*/ 4426932 h 4795520"/>
                    <a:gd name="connsiteX121" fmla="*/ 1220755 w 4795520"/>
                    <a:gd name="connsiteY121" fmla="*/ 4289651 h 4795520"/>
                    <a:gd name="connsiteX122" fmla="*/ 1308253 w 4795520"/>
                    <a:gd name="connsiteY122" fmla="*/ 4122506 h 4795520"/>
                    <a:gd name="connsiteX123" fmla="*/ 1432774 w 4795520"/>
                    <a:gd name="connsiteY123" fmla="*/ 4004650 h 4795520"/>
                    <a:gd name="connsiteX124" fmla="*/ 1603462 w 4795520"/>
                    <a:gd name="connsiteY124" fmla="*/ 3638890 h 4795520"/>
                    <a:gd name="connsiteX125" fmla="*/ 1815846 w 4795520"/>
                    <a:gd name="connsiteY125" fmla="*/ 3761542 h 4795520"/>
                    <a:gd name="connsiteX126" fmla="*/ 1587856 w 4795520"/>
                    <a:gd name="connsiteY126" fmla="*/ 4084874 h 4795520"/>
                    <a:gd name="connsiteX127" fmla="*/ 3439008 w 4795520"/>
                    <a:gd name="connsiteY127" fmla="*/ 3997823 h 4795520"/>
                    <a:gd name="connsiteX128" fmla="*/ 3572063 w 4795520"/>
                    <a:gd name="connsiteY128" fmla="*/ 4125270 h 4795520"/>
                    <a:gd name="connsiteX129" fmla="*/ 3635299 w 4795520"/>
                    <a:gd name="connsiteY129" fmla="*/ 4186880 h 4795520"/>
                    <a:gd name="connsiteX130" fmla="*/ 3616881 w 4795520"/>
                    <a:gd name="connsiteY130" fmla="*/ 4374913 h 4795520"/>
                    <a:gd name="connsiteX131" fmla="*/ 3433050 w 4795520"/>
                    <a:gd name="connsiteY131" fmla="*/ 4418528 h 4795520"/>
                    <a:gd name="connsiteX132" fmla="*/ 3332125 w 4795520"/>
                    <a:gd name="connsiteY132" fmla="*/ 4258813 h 4795520"/>
                    <a:gd name="connsiteX133" fmla="*/ 3292298 w 4795520"/>
                    <a:gd name="connsiteY133" fmla="*/ 4092107 h 4795520"/>
                    <a:gd name="connsiteX134" fmla="*/ 3060812 w 4795520"/>
                    <a:gd name="connsiteY134" fmla="*/ 3762029 h 4795520"/>
                    <a:gd name="connsiteX135" fmla="*/ 3272791 w 4795520"/>
                    <a:gd name="connsiteY135" fmla="*/ 3638646 h 4795520"/>
                    <a:gd name="connsiteX136" fmla="*/ 3439008 w 4795520"/>
                    <a:gd name="connsiteY136" fmla="*/ 3997823 h 4795520"/>
                    <a:gd name="connsiteX137" fmla="*/ 4289278 w 4795520"/>
                    <a:gd name="connsiteY137" fmla="*/ 2351090 h 4795520"/>
                    <a:gd name="connsiteX138" fmla="*/ 4466062 w 4795520"/>
                    <a:gd name="connsiteY138" fmla="*/ 2299640 h 4795520"/>
                    <a:gd name="connsiteX139" fmla="*/ 4675440 w 4795520"/>
                    <a:gd name="connsiteY139" fmla="*/ 2332883 h 4795520"/>
                    <a:gd name="connsiteX140" fmla="*/ 4674204 w 4795520"/>
                    <a:gd name="connsiteY140" fmla="*/ 2547316 h 4795520"/>
                    <a:gd name="connsiteX141" fmla="*/ 4461429 w 4795520"/>
                    <a:gd name="connsiteY141" fmla="*/ 2573960 h 4795520"/>
                    <a:gd name="connsiteX142" fmla="*/ 4297163 w 4795520"/>
                    <a:gd name="connsiteY142" fmla="*/ 2525192 h 4795520"/>
                    <a:gd name="connsiteX143" fmla="*/ 3895802 w 4795520"/>
                    <a:gd name="connsiteY143" fmla="*/ 2560630 h 4795520"/>
                    <a:gd name="connsiteX144" fmla="*/ 3901004 w 4795520"/>
                    <a:gd name="connsiteY144" fmla="*/ 2438141 h 4795520"/>
                    <a:gd name="connsiteX145" fmla="*/ 3895802 w 4795520"/>
                    <a:gd name="connsiteY145" fmla="*/ 2315571 h 4795520"/>
                    <a:gd name="connsiteX146" fmla="*/ 4289278 w 4795520"/>
                    <a:gd name="connsiteY146" fmla="*/ 2351090 h 4795520"/>
                    <a:gd name="connsiteX147" fmla="*/ 3288234 w 4795520"/>
                    <a:gd name="connsiteY147" fmla="*/ 791408 h 4795520"/>
                    <a:gd name="connsiteX148" fmla="*/ 3332125 w 4795520"/>
                    <a:gd name="connsiteY148" fmla="*/ 612592 h 4795520"/>
                    <a:gd name="connsiteX149" fmla="*/ 3353908 w 4795520"/>
                    <a:gd name="connsiteY149" fmla="*/ 526842 h 4795520"/>
                    <a:gd name="connsiteX150" fmla="*/ 3525921 w 4795520"/>
                    <a:gd name="connsiteY150" fmla="*/ 449348 h 4795520"/>
                    <a:gd name="connsiteX151" fmla="*/ 3655335 w 4795520"/>
                    <a:gd name="connsiteY151" fmla="*/ 586629 h 4795520"/>
                    <a:gd name="connsiteX152" fmla="*/ 3567837 w 4795520"/>
                    <a:gd name="connsiteY152" fmla="*/ 753775 h 4795520"/>
                    <a:gd name="connsiteX153" fmla="*/ 3443397 w 4795520"/>
                    <a:gd name="connsiteY153" fmla="*/ 871631 h 4795520"/>
                    <a:gd name="connsiteX154" fmla="*/ 3273116 w 4795520"/>
                    <a:gd name="connsiteY154" fmla="*/ 1237391 h 4795520"/>
                    <a:gd name="connsiteX155" fmla="*/ 3060731 w 4795520"/>
                    <a:gd name="connsiteY155" fmla="*/ 1114740 h 4795520"/>
                    <a:gd name="connsiteX156" fmla="*/ 3288234 w 4795520"/>
                    <a:gd name="connsiteY156" fmla="*/ 791408 h 4795520"/>
                    <a:gd name="connsiteX157" fmla="*/ 1437082 w 4795520"/>
                    <a:gd name="connsiteY157" fmla="*/ 878459 h 4795520"/>
                    <a:gd name="connsiteX158" fmla="*/ 1304108 w 4795520"/>
                    <a:gd name="connsiteY158" fmla="*/ 751093 h 4795520"/>
                    <a:gd name="connsiteX159" fmla="*/ 1240791 w 4795520"/>
                    <a:gd name="connsiteY159" fmla="*/ 689402 h 4795520"/>
                    <a:gd name="connsiteX160" fmla="*/ 1259355 w 4795520"/>
                    <a:gd name="connsiteY160" fmla="*/ 501277 h 4795520"/>
                    <a:gd name="connsiteX161" fmla="*/ 1443356 w 4795520"/>
                    <a:gd name="connsiteY161" fmla="*/ 457917 h 4795520"/>
                    <a:gd name="connsiteX162" fmla="*/ 1543965 w 4795520"/>
                    <a:gd name="connsiteY162" fmla="*/ 617956 h 4795520"/>
                    <a:gd name="connsiteX163" fmla="*/ 1583792 w 4795520"/>
                    <a:gd name="connsiteY163" fmla="*/ 784580 h 4795520"/>
                    <a:gd name="connsiteX164" fmla="*/ 1815440 w 4795520"/>
                    <a:gd name="connsiteY164" fmla="*/ 1114821 h 4795520"/>
                    <a:gd name="connsiteX165" fmla="*/ 1603218 w 4795520"/>
                    <a:gd name="connsiteY165" fmla="*/ 1237798 h 4795520"/>
                    <a:gd name="connsiteX166" fmla="*/ 1437082 w 4795520"/>
                    <a:gd name="connsiteY166" fmla="*/ 878459 h 4795520"/>
                    <a:gd name="connsiteX167" fmla="*/ 790093 w 4795520"/>
                    <a:gd name="connsiteY167" fmla="*/ 1587464 h 4795520"/>
                    <a:gd name="connsiteX168" fmla="*/ 614447 w 4795520"/>
                    <a:gd name="connsiteY168" fmla="*/ 1544061 h 4795520"/>
                    <a:gd name="connsiteX169" fmla="*/ 526746 w 4795520"/>
                    <a:gd name="connsiteY169" fmla="*/ 1522603 h 4795520"/>
                    <a:gd name="connsiteX170" fmla="*/ 449491 w 4795520"/>
                    <a:gd name="connsiteY170" fmla="*/ 1350720 h 4795520"/>
                    <a:gd name="connsiteX171" fmla="*/ 586516 w 4795520"/>
                    <a:gd name="connsiteY171" fmla="*/ 1221347 h 4795520"/>
                    <a:gd name="connsiteX172" fmla="*/ 753679 w 4795520"/>
                    <a:gd name="connsiteY172" fmla="*/ 1308349 h 4795520"/>
                    <a:gd name="connsiteX173" fmla="*/ 871698 w 4795520"/>
                    <a:gd name="connsiteY173" fmla="*/ 1433520 h 4795520"/>
                    <a:gd name="connsiteX174" fmla="*/ 1278911 w 4795520"/>
                    <a:gd name="connsiteY174" fmla="*/ 1618757 h 4795520"/>
                    <a:gd name="connsiteX175" fmla="*/ 1465448 w 4795520"/>
                    <a:gd name="connsiteY175" fmla="*/ 1576085 h 4795520"/>
                    <a:gd name="connsiteX176" fmla="*/ 2177299 w 4795520"/>
                    <a:gd name="connsiteY176" fmla="*/ 1164727 h 4795520"/>
                    <a:gd name="connsiteX177" fmla="*/ 2307997 w 4795520"/>
                    <a:gd name="connsiteY177" fmla="*/ 1023869 h 4795520"/>
                    <a:gd name="connsiteX178" fmla="*/ 2351157 w 4795520"/>
                    <a:gd name="connsiteY178" fmla="*/ 586257 h 4795520"/>
                    <a:gd name="connsiteX179" fmla="*/ 2299869 w 4795520"/>
                    <a:gd name="connsiteY179" fmla="*/ 410530 h 4795520"/>
                    <a:gd name="connsiteX180" fmla="*/ 2275485 w 4795520"/>
                    <a:gd name="connsiteY180" fmla="*/ 324861 h 4795520"/>
                    <a:gd name="connsiteX181" fmla="*/ 2386034 w 4795520"/>
                    <a:gd name="connsiteY181" fmla="*/ 171454 h 4795520"/>
                    <a:gd name="connsiteX182" fmla="*/ 2566955 w 4795520"/>
                    <a:gd name="connsiteY182" fmla="*/ 226431 h 4795520"/>
                    <a:gd name="connsiteX183" fmla="*/ 2573457 w 4795520"/>
                    <a:gd name="connsiteY183" fmla="*/ 415407 h 4795520"/>
                    <a:gd name="connsiteX184" fmla="*/ 2524689 w 4795520"/>
                    <a:gd name="connsiteY184" fmla="*/ 577967 h 4795520"/>
                    <a:gd name="connsiteX185" fmla="*/ 2567930 w 4795520"/>
                    <a:gd name="connsiteY185" fmla="*/ 1024031 h 4795520"/>
                    <a:gd name="connsiteX186" fmla="*/ 2698547 w 4795520"/>
                    <a:gd name="connsiteY186" fmla="*/ 1164646 h 4795520"/>
                    <a:gd name="connsiteX187" fmla="*/ 3410154 w 4795520"/>
                    <a:gd name="connsiteY187" fmla="*/ 1575841 h 4795520"/>
                    <a:gd name="connsiteX188" fmla="*/ 3597098 w 4795520"/>
                    <a:gd name="connsiteY188" fmla="*/ 1618351 h 4795520"/>
                    <a:gd name="connsiteX189" fmla="*/ 3998133 w 4795520"/>
                    <a:gd name="connsiteY189" fmla="*/ 1436609 h 4795520"/>
                    <a:gd name="connsiteX190" fmla="*/ 4123955 w 4795520"/>
                    <a:gd name="connsiteY190" fmla="*/ 1304854 h 4795520"/>
                    <a:gd name="connsiteX191" fmla="*/ 4186540 w 4795520"/>
                    <a:gd name="connsiteY191" fmla="*/ 1240724 h 4795520"/>
                    <a:gd name="connsiteX192" fmla="*/ 4400274 w 4795520"/>
                    <a:gd name="connsiteY192" fmla="*/ 1286289 h 4795520"/>
                    <a:gd name="connsiteX193" fmla="*/ 4375517 w 4795520"/>
                    <a:gd name="connsiteY193" fmla="*/ 1503421 h 4795520"/>
                    <a:gd name="connsiteX194" fmla="*/ 4258473 w 4795520"/>
                    <a:gd name="connsiteY194" fmla="*/ 1544061 h 4795520"/>
                    <a:gd name="connsiteX195" fmla="*/ 4091036 w 4795520"/>
                    <a:gd name="connsiteY195" fmla="*/ 1583644 h 4795520"/>
                    <a:gd name="connsiteX196" fmla="*/ 3724139 w 4795520"/>
                    <a:gd name="connsiteY196" fmla="*/ 1844309 h 4795520"/>
                    <a:gd name="connsiteX197" fmla="*/ 3671469 w 4795520"/>
                    <a:gd name="connsiteY197" fmla="*/ 2025157 h 4795520"/>
                    <a:gd name="connsiteX198" fmla="*/ 3671469 w 4795520"/>
                    <a:gd name="connsiteY198" fmla="*/ 2850799 h 4795520"/>
                    <a:gd name="connsiteX199" fmla="*/ 3724139 w 4795520"/>
                    <a:gd name="connsiteY199" fmla="*/ 3031404 h 4795520"/>
                    <a:gd name="connsiteX200" fmla="*/ 4086160 w 4795520"/>
                    <a:gd name="connsiteY200" fmla="*/ 3288574 h 4795520"/>
                    <a:gd name="connsiteX201" fmla="*/ 4261643 w 4795520"/>
                    <a:gd name="connsiteY201" fmla="*/ 3332221 h 4795520"/>
                    <a:gd name="connsiteX202" fmla="*/ 4349344 w 4795520"/>
                    <a:gd name="connsiteY202" fmla="*/ 3353679 h 4795520"/>
                    <a:gd name="connsiteX203" fmla="*/ 4426601 w 4795520"/>
                    <a:gd name="connsiteY203" fmla="*/ 3525562 h 4795520"/>
                    <a:gd name="connsiteX204" fmla="*/ 4289571 w 4795520"/>
                    <a:gd name="connsiteY204" fmla="*/ 3654935 h 4795520"/>
                    <a:gd name="connsiteX205" fmla="*/ 4122410 w 4795520"/>
                    <a:gd name="connsiteY205" fmla="*/ 3567933 h 4795520"/>
                    <a:gd name="connsiteX206" fmla="*/ 4004392 w 4795520"/>
                    <a:gd name="connsiteY206" fmla="*/ 3442843 h 4795520"/>
                    <a:gd name="connsiteX207" fmla="*/ 3597260 w 4795520"/>
                    <a:gd name="connsiteY207" fmla="*/ 3257606 h 4795520"/>
                    <a:gd name="connsiteX208" fmla="*/ 3410316 w 4795520"/>
                    <a:gd name="connsiteY208" fmla="*/ 3300278 h 4795520"/>
                    <a:gd name="connsiteX209" fmla="*/ 2643033 w 4795520"/>
                    <a:gd name="connsiteY209" fmla="*/ 3721471 h 4795520"/>
                    <a:gd name="connsiteX210" fmla="*/ 2575083 w 4795520"/>
                    <a:gd name="connsiteY210" fmla="*/ 3791290 h 4795520"/>
                    <a:gd name="connsiteX211" fmla="*/ 2524852 w 4795520"/>
                    <a:gd name="connsiteY211" fmla="*/ 4290025 h 4795520"/>
                    <a:gd name="connsiteX212" fmla="*/ 2575896 w 4795520"/>
                    <a:gd name="connsiteY212" fmla="*/ 4465427 h 4795520"/>
                    <a:gd name="connsiteX213" fmla="*/ 2600605 w 4795520"/>
                    <a:gd name="connsiteY213" fmla="*/ 4551421 h 4795520"/>
                    <a:gd name="connsiteX214" fmla="*/ 2543709 w 4795520"/>
                    <a:gd name="connsiteY214" fmla="*/ 4675698 h 4795520"/>
                    <a:gd name="connsiteX215" fmla="*/ 2330601 w 4795520"/>
                    <a:gd name="connsiteY215" fmla="*/ 4672455 h 4795520"/>
                    <a:gd name="connsiteX216" fmla="*/ 2302958 w 4795520"/>
                    <a:gd name="connsiteY216" fmla="*/ 4461119 h 4795520"/>
                    <a:gd name="connsiteX217" fmla="*/ 2351726 w 4795520"/>
                    <a:gd name="connsiteY217" fmla="*/ 4297909 h 4795520"/>
                    <a:gd name="connsiteX218" fmla="*/ 2308485 w 4795520"/>
                    <a:gd name="connsiteY218" fmla="*/ 3852331 h 4795520"/>
                    <a:gd name="connsiteX219" fmla="*/ 2177949 w 4795520"/>
                    <a:gd name="connsiteY219" fmla="*/ 3711880 h 4795520"/>
                    <a:gd name="connsiteX220" fmla="*/ 1466261 w 4795520"/>
                    <a:gd name="connsiteY220" fmla="*/ 3300603 h 4795520"/>
                    <a:gd name="connsiteX221" fmla="*/ 1343285 w 4795520"/>
                    <a:gd name="connsiteY221" fmla="*/ 3244764 h 4795520"/>
                    <a:gd name="connsiteX222" fmla="*/ 1279155 w 4795520"/>
                    <a:gd name="connsiteY222" fmla="*/ 3258094 h 4795520"/>
                    <a:gd name="connsiteX223" fmla="*/ 878119 w 4795520"/>
                    <a:gd name="connsiteY223" fmla="*/ 3439836 h 4795520"/>
                    <a:gd name="connsiteX224" fmla="*/ 752298 w 4795520"/>
                    <a:gd name="connsiteY224" fmla="*/ 3571590 h 4795520"/>
                    <a:gd name="connsiteX225" fmla="*/ 689712 w 4795520"/>
                    <a:gd name="connsiteY225" fmla="*/ 3635720 h 4795520"/>
                    <a:gd name="connsiteX226" fmla="*/ 474915 w 4795520"/>
                    <a:gd name="connsiteY226" fmla="*/ 3590797 h 4795520"/>
                    <a:gd name="connsiteX227" fmla="*/ 500573 w 4795520"/>
                    <a:gd name="connsiteY227" fmla="*/ 3372861 h 4795520"/>
                    <a:gd name="connsiteX228" fmla="*/ 617373 w 4795520"/>
                    <a:gd name="connsiteY228" fmla="*/ 3332221 h 4795520"/>
                    <a:gd name="connsiteX229" fmla="*/ 784728 w 4795520"/>
                    <a:gd name="connsiteY229" fmla="*/ 3292556 h 4795520"/>
                    <a:gd name="connsiteX230" fmla="*/ 1151708 w 4795520"/>
                    <a:gd name="connsiteY230" fmla="*/ 3031810 h 4795520"/>
                    <a:gd name="connsiteX231" fmla="*/ 1204377 w 4795520"/>
                    <a:gd name="connsiteY231" fmla="*/ 2851043 h 4795520"/>
                    <a:gd name="connsiteX232" fmla="*/ 1204377 w 4795520"/>
                    <a:gd name="connsiteY232" fmla="*/ 2025645 h 4795520"/>
                    <a:gd name="connsiteX233" fmla="*/ 1151789 w 4795520"/>
                    <a:gd name="connsiteY233" fmla="*/ 1844715 h 4795520"/>
                    <a:gd name="connsiteX234" fmla="*/ 790093 w 4795520"/>
                    <a:gd name="connsiteY234" fmla="*/ 1587464 h 4795520"/>
                    <a:gd name="connsiteX235" fmla="*/ 164237 w 4795520"/>
                    <a:gd name="connsiteY235" fmla="*/ 2409937 h 4795520"/>
                    <a:gd name="connsiteX236" fmla="*/ 260464 w 4795520"/>
                    <a:gd name="connsiteY236" fmla="*/ 2289147 h 4795520"/>
                    <a:gd name="connsiteX237" fmla="*/ 414335 w 4795520"/>
                    <a:gd name="connsiteY237" fmla="*/ 2302322 h 4795520"/>
                    <a:gd name="connsiteX238" fmla="*/ 578602 w 4795520"/>
                    <a:gd name="connsiteY238" fmla="*/ 2351090 h 4795520"/>
                    <a:gd name="connsiteX239" fmla="*/ 979882 w 4795520"/>
                    <a:gd name="connsiteY239" fmla="*/ 2315733 h 4795520"/>
                    <a:gd name="connsiteX240" fmla="*/ 974761 w 4795520"/>
                    <a:gd name="connsiteY240" fmla="*/ 2438141 h 4795520"/>
                    <a:gd name="connsiteX241" fmla="*/ 979963 w 4795520"/>
                    <a:gd name="connsiteY241" fmla="*/ 2560711 h 4795520"/>
                    <a:gd name="connsiteX242" fmla="*/ 586486 w 4795520"/>
                    <a:gd name="connsiteY242" fmla="*/ 2525192 h 4795520"/>
                    <a:gd name="connsiteX243" fmla="*/ 409702 w 4795520"/>
                    <a:gd name="connsiteY243" fmla="*/ 2576642 h 4795520"/>
                    <a:gd name="connsiteX244" fmla="*/ 200650 w 4795520"/>
                    <a:gd name="connsiteY244" fmla="*/ 2543805 h 4795520"/>
                    <a:gd name="connsiteX245" fmla="*/ 164562 w 4795520"/>
                    <a:gd name="connsiteY245" fmla="*/ 2409937 h 4795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</a:cxnLst>
                  <a:rect l="l" t="t" r="r" b="b"/>
                  <a:pathLst>
                    <a:path w="4795520" h="4795520">
                      <a:moveTo>
                        <a:pt x="324765" y="2763261"/>
                      </a:moveTo>
                      <a:cubicBezTo>
                        <a:pt x="385117" y="2763391"/>
                        <a:pt x="444280" y="2746485"/>
                        <a:pt x="495453" y="2714493"/>
                      </a:cubicBezTo>
                      <a:cubicBezTo>
                        <a:pt x="519513" y="2697115"/>
                        <a:pt x="548357" y="2687605"/>
                        <a:pt x="578033" y="2687264"/>
                      </a:cubicBezTo>
                      <a:cubicBezTo>
                        <a:pt x="682234" y="2692710"/>
                        <a:pt x="836910" y="2704251"/>
                        <a:pt x="1004916" y="2727904"/>
                      </a:cubicBezTo>
                      <a:cubicBezTo>
                        <a:pt x="1016636" y="2787360"/>
                        <a:pt x="1032161" y="2846004"/>
                        <a:pt x="1051408" y="2903469"/>
                      </a:cubicBezTo>
                      <a:cubicBezTo>
                        <a:pt x="911037" y="3013441"/>
                        <a:pt x="781071" y="3101223"/>
                        <a:pt x="697109" y="3155437"/>
                      </a:cubicBezTo>
                      <a:cubicBezTo>
                        <a:pt x="675564" y="3167344"/>
                        <a:pt x="650868" y="3172311"/>
                        <a:pt x="626395" y="3169661"/>
                      </a:cubicBezTo>
                      <a:cubicBezTo>
                        <a:pt x="541817" y="3165369"/>
                        <a:pt x="458835" y="3193809"/>
                        <a:pt x="394666" y="3249072"/>
                      </a:cubicBezTo>
                      <a:cubicBezTo>
                        <a:pt x="291559" y="3337447"/>
                        <a:pt x="254644" y="3480825"/>
                        <a:pt x="302250" y="3608004"/>
                      </a:cubicBezTo>
                      <a:cubicBezTo>
                        <a:pt x="335544" y="3697737"/>
                        <a:pt x="406688" y="3768247"/>
                        <a:pt x="496721" y="3800735"/>
                      </a:cubicBezTo>
                      <a:cubicBezTo>
                        <a:pt x="586753" y="3833223"/>
                        <a:pt x="686526" y="3824379"/>
                        <a:pt x="769448" y="3776579"/>
                      </a:cubicBezTo>
                      <a:cubicBezTo>
                        <a:pt x="822580" y="3746562"/>
                        <a:pt x="866008" y="3701972"/>
                        <a:pt x="894619" y="3648075"/>
                      </a:cubicBezTo>
                      <a:cubicBezTo>
                        <a:pt x="906697" y="3621521"/>
                        <a:pt x="926529" y="3599250"/>
                        <a:pt x="951515" y="3584189"/>
                      </a:cubicBezTo>
                      <a:cubicBezTo>
                        <a:pt x="1031088" y="3543549"/>
                        <a:pt x="1231118" y="3455766"/>
                        <a:pt x="1343610" y="3408055"/>
                      </a:cubicBezTo>
                      <a:cubicBezTo>
                        <a:pt x="1383380" y="3452418"/>
                        <a:pt x="1425865" y="3494277"/>
                        <a:pt x="1470813" y="3533389"/>
                      </a:cubicBezTo>
                      <a:cubicBezTo>
                        <a:pt x="1401319" y="3706190"/>
                        <a:pt x="1328329" y="3853795"/>
                        <a:pt x="1288421" y="3930685"/>
                      </a:cubicBezTo>
                      <a:cubicBezTo>
                        <a:pt x="1276139" y="3951631"/>
                        <a:pt x="1257445" y="3968074"/>
                        <a:pt x="1235101" y="3977584"/>
                      </a:cubicBezTo>
                      <a:cubicBezTo>
                        <a:pt x="1137394" y="4027279"/>
                        <a:pt x="1071192" y="4122734"/>
                        <a:pt x="1058870" y="4231649"/>
                      </a:cubicBezTo>
                      <a:cubicBezTo>
                        <a:pt x="1046548" y="4340572"/>
                        <a:pt x="1089764" y="4448398"/>
                        <a:pt x="1173897" y="4518665"/>
                      </a:cubicBezTo>
                      <a:cubicBezTo>
                        <a:pt x="1232484" y="4566937"/>
                        <a:pt x="1305985" y="4593418"/>
                        <a:pt x="1381893" y="4593605"/>
                      </a:cubicBezTo>
                      <a:cubicBezTo>
                        <a:pt x="1469691" y="4593353"/>
                        <a:pt x="1553662" y="4557671"/>
                        <a:pt x="1614784" y="4494639"/>
                      </a:cubicBezTo>
                      <a:cubicBezTo>
                        <a:pt x="1675899" y="4431606"/>
                        <a:pt x="1708979" y="4346571"/>
                        <a:pt x="1706525" y="4258813"/>
                      </a:cubicBezTo>
                      <a:cubicBezTo>
                        <a:pt x="1703672" y="4229308"/>
                        <a:pt x="1709849" y="4199633"/>
                        <a:pt x="1724244" y="4173713"/>
                      </a:cubicBezTo>
                      <a:cubicBezTo>
                        <a:pt x="1781140" y="4085930"/>
                        <a:pt x="1868760" y="3957427"/>
                        <a:pt x="1973367" y="3823640"/>
                      </a:cubicBezTo>
                      <a:cubicBezTo>
                        <a:pt x="2029995" y="3843009"/>
                        <a:pt x="2087793" y="3858785"/>
                        <a:pt x="2146412" y="3870863"/>
                      </a:cubicBezTo>
                      <a:cubicBezTo>
                        <a:pt x="2157710" y="3970432"/>
                        <a:pt x="2184451" y="4212240"/>
                        <a:pt x="2188759" y="4305468"/>
                      </a:cubicBezTo>
                      <a:cubicBezTo>
                        <a:pt x="2188580" y="4329445"/>
                        <a:pt x="2180875" y="4352757"/>
                        <a:pt x="2166732" y="4372117"/>
                      </a:cubicBezTo>
                      <a:cubicBezTo>
                        <a:pt x="2106431" y="4463956"/>
                        <a:pt x="2096425" y="4579983"/>
                        <a:pt x="2140121" y="4680786"/>
                      </a:cubicBezTo>
                      <a:cubicBezTo>
                        <a:pt x="2183817" y="4781598"/>
                        <a:pt x="2275339" y="4853620"/>
                        <a:pt x="2383587" y="4872396"/>
                      </a:cubicBezTo>
                      <a:cubicBezTo>
                        <a:pt x="2401599" y="4875241"/>
                        <a:pt x="2419814" y="4876630"/>
                        <a:pt x="2438045" y="4876541"/>
                      </a:cubicBezTo>
                      <a:cubicBezTo>
                        <a:pt x="2524332" y="4876736"/>
                        <a:pt x="2607140" y="4842542"/>
                        <a:pt x="2668157" y="4781533"/>
                      </a:cubicBezTo>
                      <a:cubicBezTo>
                        <a:pt x="2729165" y="4720516"/>
                        <a:pt x="2763360" y="4637708"/>
                        <a:pt x="2763165" y="4551421"/>
                      </a:cubicBezTo>
                      <a:cubicBezTo>
                        <a:pt x="2763393" y="4490144"/>
                        <a:pt x="2746047" y="4430094"/>
                        <a:pt x="2713178" y="4378376"/>
                      </a:cubicBezTo>
                      <a:cubicBezTo>
                        <a:pt x="2696580" y="4355114"/>
                        <a:pt x="2687583" y="4327291"/>
                        <a:pt x="2687412" y="4298721"/>
                      </a:cubicBezTo>
                      <a:cubicBezTo>
                        <a:pt x="2692858" y="4194439"/>
                        <a:pt x="2704156" y="4039926"/>
                        <a:pt x="2728052" y="3871839"/>
                      </a:cubicBezTo>
                      <a:cubicBezTo>
                        <a:pt x="2787443" y="3859565"/>
                        <a:pt x="2845997" y="3843545"/>
                        <a:pt x="2903373" y="3823884"/>
                      </a:cubicBezTo>
                      <a:cubicBezTo>
                        <a:pt x="3018465" y="3970756"/>
                        <a:pt x="3109499" y="4107469"/>
                        <a:pt x="3156072" y="4180296"/>
                      </a:cubicBezTo>
                      <a:cubicBezTo>
                        <a:pt x="3168004" y="4201413"/>
                        <a:pt x="3172873" y="4225789"/>
                        <a:pt x="3169971" y="4249872"/>
                      </a:cubicBezTo>
                      <a:cubicBezTo>
                        <a:pt x="3165192" y="4339426"/>
                        <a:pt x="3197484" y="4426990"/>
                        <a:pt x="3259274" y="4491989"/>
                      </a:cubicBezTo>
                      <a:cubicBezTo>
                        <a:pt x="3321055" y="4556989"/>
                        <a:pt x="3406878" y="4593679"/>
                        <a:pt x="3496554" y="4593443"/>
                      </a:cubicBezTo>
                      <a:cubicBezTo>
                        <a:pt x="3534569" y="4593508"/>
                        <a:pt x="3572291" y="4586737"/>
                        <a:pt x="3607908" y="4573448"/>
                      </a:cubicBezTo>
                      <a:cubicBezTo>
                        <a:pt x="3697747" y="4540156"/>
                        <a:pt x="3768330" y="4468938"/>
                        <a:pt x="3800810" y="4378799"/>
                      </a:cubicBezTo>
                      <a:cubicBezTo>
                        <a:pt x="3833289" y="4288659"/>
                        <a:pt x="3824357" y="4188790"/>
                        <a:pt x="3776401" y="4105844"/>
                      </a:cubicBezTo>
                      <a:cubicBezTo>
                        <a:pt x="3746523" y="4053361"/>
                        <a:pt x="3702396" y="4010413"/>
                        <a:pt x="3649117" y="3981973"/>
                      </a:cubicBezTo>
                      <a:cubicBezTo>
                        <a:pt x="3622051" y="3969684"/>
                        <a:pt x="3599365" y="3949437"/>
                        <a:pt x="3584093" y="3923939"/>
                      </a:cubicBezTo>
                      <a:cubicBezTo>
                        <a:pt x="3536625" y="3830874"/>
                        <a:pt x="3469163" y="3690991"/>
                        <a:pt x="3405277" y="3533064"/>
                      </a:cubicBezTo>
                      <a:cubicBezTo>
                        <a:pt x="3450298" y="3493684"/>
                        <a:pt x="3492807" y="3451524"/>
                        <a:pt x="3532561" y="3406836"/>
                      </a:cubicBezTo>
                      <a:cubicBezTo>
                        <a:pt x="3727633" y="3491448"/>
                        <a:pt x="3871905" y="3557122"/>
                        <a:pt x="3929939" y="3587440"/>
                      </a:cubicBezTo>
                      <a:cubicBezTo>
                        <a:pt x="3951121" y="3599803"/>
                        <a:pt x="3967743" y="3618676"/>
                        <a:pt x="3977326" y="3641247"/>
                      </a:cubicBezTo>
                      <a:cubicBezTo>
                        <a:pt x="4026581" y="3738150"/>
                        <a:pt x="4120842" y="3804173"/>
                        <a:pt x="4228749" y="3817349"/>
                      </a:cubicBezTo>
                      <a:cubicBezTo>
                        <a:pt x="4336648" y="3830524"/>
                        <a:pt x="4444027" y="3789128"/>
                        <a:pt x="4515155" y="3706922"/>
                      </a:cubicBezTo>
                      <a:cubicBezTo>
                        <a:pt x="4578440" y="3633412"/>
                        <a:pt x="4605604" y="3535486"/>
                        <a:pt x="4589218" y="3439884"/>
                      </a:cubicBezTo>
                      <a:cubicBezTo>
                        <a:pt x="4572832" y="3344275"/>
                        <a:pt x="4514611" y="3260979"/>
                        <a:pt x="4430462" y="3212739"/>
                      </a:cubicBezTo>
                      <a:cubicBezTo>
                        <a:pt x="4377077" y="3181755"/>
                        <a:pt x="4315906" y="3166800"/>
                        <a:pt x="4254247" y="3169661"/>
                      </a:cubicBezTo>
                      <a:cubicBezTo>
                        <a:pt x="4226384" y="3172367"/>
                        <a:pt x="4198383" y="3166255"/>
                        <a:pt x="4174186" y="3152186"/>
                      </a:cubicBezTo>
                      <a:cubicBezTo>
                        <a:pt x="4049665" y="3071637"/>
                        <a:pt x="3931890" y="2988081"/>
                        <a:pt x="3825332" y="2902900"/>
                      </a:cubicBezTo>
                      <a:cubicBezTo>
                        <a:pt x="3844278" y="2845622"/>
                        <a:pt x="3859567" y="2787198"/>
                        <a:pt x="3871093" y="2727985"/>
                      </a:cubicBezTo>
                      <a:cubicBezTo>
                        <a:pt x="4055598" y="2701813"/>
                        <a:pt x="4219296" y="2691328"/>
                        <a:pt x="4305534" y="2687345"/>
                      </a:cubicBezTo>
                      <a:cubicBezTo>
                        <a:pt x="4329788" y="2687475"/>
                        <a:pt x="4353343" y="2695457"/>
                        <a:pt x="4372671" y="2710104"/>
                      </a:cubicBezTo>
                      <a:cubicBezTo>
                        <a:pt x="4488829" y="2786190"/>
                        <a:pt x="4640489" y="2780110"/>
                        <a:pt x="4750176" y="2694970"/>
                      </a:cubicBezTo>
                      <a:cubicBezTo>
                        <a:pt x="4859872" y="2609829"/>
                        <a:pt x="4903381" y="2464411"/>
                        <a:pt x="4858482" y="2333013"/>
                      </a:cubicBezTo>
                      <a:cubicBezTo>
                        <a:pt x="4813583" y="2201616"/>
                        <a:pt x="4690184" y="2113232"/>
                        <a:pt x="4551325" y="2113021"/>
                      </a:cubicBezTo>
                      <a:cubicBezTo>
                        <a:pt x="4490975" y="2112875"/>
                        <a:pt x="4431803" y="2129781"/>
                        <a:pt x="4380637" y="2161789"/>
                      </a:cubicBezTo>
                      <a:cubicBezTo>
                        <a:pt x="4356416" y="2178850"/>
                        <a:pt x="4327675" y="2188327"/>
                        <a:pt x="4298056" y="2189018"/>
                      </a:cubicBezTo>
                      <a:cubicBezTo>
                        <a:pt x="4193856" y="2183572"/>
                        <a:pt x="4039180" y="2172111"/>
                        <a:pt x="3871255" y="2148378"/>
                      </a:cubicBezTo>
                      <a:cubicBezTo>
                        <a:pt x="3859551" y="2088889"/>
                        <a:pt x="3844018" y="2030221"/>
                        <a:pt x="3824763" y="1972732"/>
                      </a:cubicBezTo>
                      <a:cubicBezTo>
                        <a:pt x="3964971" y="1862922"/>
                        <a:pt x="4094938" y="1775058"/>
                        <a:pt x="4178981" y="1720763"/>
                      </a:cubicBezTo>
                      <a:cubicBezTo>
                        <a:pt x="4200423" y="1708823"/>
                        <a:pt x="4225059" y="1703874"/>
                        <a:pt x="4249451" y="1706621"/>
                      </a:cubicBezTo>
                      <a:cubicBezTo>
                        <a:pt x="4334039" y="1711075"/>
                        <a:pt x="4417067" y="1682578"/>
                        <a:pt x="4481099" y="1627129"/>
                      </a:cubicBezTo>
                      <a:cubicBezTo>
                        <a:pt x="4584203" y="1538753"/>
                        <a:pt x="4621120" y="1395375"/>
                        <a:pt x="4573514" y="1268196"/>
                      </a:cubicBezTo>
                      <a:cubicBezTo>
                        <a:pt x="4540108" y="1178528"/>
                        <a:pt x="4468948" y="1108099"/>
                        <a:pt x="4378938" y="1075628"/>
                      </a:cubicBezTo>
                      <a:cubicBezTo>
                        <a:pt x="4288929" y="1043157"/>
                        <a:pt x="4189190" y="1051935"/>
                        <a:pt x="4106236" y="1099622"/>
                      </a:cubicBezTo>
                      <a:cubicBezTo>
                        <a:pt x="4053160" y="1129687"/>
                        <a:pt x="4009764" y="1174261"/>
                        <a:pt x="3981146" y="1228125"/>
                      </a:cubicBezTo>
                      <a:cubicBezTo>
                        <a:pt x="3969067" y="1254680"/>
                        <a:pt x="3949235" y="1276950"/>
                        <a:pt x="3924250" y="1292012"/>
                      </a:cubicBezTo>
                      <a:cubicBezTo>
                        <a:pt x="3844677" y="1332652"/>
                        <a:pt x="3644647" y="1420434"/>
                        <a:pt x="3532155" y="1468145"/>
                      </a:cubicBezTo>
                      <a:cubicBezTo>
                        <a:pt x="3492482" y="1423815"/>
                        <a:pt x="3450111" y="1381989"/>
                        <a:pt x="3405277" y="1342893"/>
                      </a:cubicBezTo>
                      <a:cubicBezTo>
                        <a:pt x="3474771" y="1170092"/>
                        <a:pt x="3547761" y="1022487"/>
                        <a:pt x="3587669" y="945596"/>
                      </a:cubicBezTo>
                      <a:cubicBezTo>
                        <a:pt x="3599983" y="924675"/>
                        <a:pt x="3618669" y="908240"/>
                        <a:pt x="3640989" y="898698"/>
                      </a:cubicBezTo>
                      <a:cubicBezTo>
                        <a:pt x="3764916" y="836088"/>
                        <a:pt x="3835411" y="701693"/>
                        <a:pt x="3816472" y="564145"/>
                      </a:cubicBezTo>
                      <a:cubicBezTo>
                        <a:pt x="3797526" y="426598"/>
                        <a:pt x="3693325" y="316261"/>
                        <a:pt x="3557084" y="289487"/>
                      </a:cubicBezTo>
                      <a:cubicBezTo>
                        <a:pt x="3420842" y="262712"/>
                        <a:pt x="3282634" y="325412"/>
                        <a:pt x="3213050" y="445562"/>
                      </a:cubicBezTo>
                      <a:cubicBezTo>
                        <a:pt x="3182675" y="497634"/>
                        <a:pt x="3167606" y="557217"/>
                        <a:pt x="3169565" y="617469"/>
                      </a:cubicBezTo>
                      <a:cubicBezTo>
                        <a:pt x="3172418" y="646976"/>
                        <a:pt x="3166240" y="676653"/>
                        <a:pt x="3151846" y="702569"/>
                      </a:cubicBezTo>
                      <a:cubicBezTo>
                        <a:pt x="3094950" y="790351"/>
                        <a:pt x="3007411" y="918774"/>
                        <a:pt x="2902723" y="1052561"/>
                      </a:cubicBezTo>
                      <a:cubicBezTo>
                        <a:pt x="2846079" y="1033224"/>
                        <a:pt x="2788289" y="1017456"/>
                        <a:pt x="2729678" y="1005337"/>
                      </a:cubicBezTo>
                      <a:cubicBezTo>
                        <a:pt x="2718380" y="905363"/>
                        <a:pt x="2691557" y="662904"/>
                        <a:pt x="2687331" y="570245"/>
                      </a:cubicBezTo>
                      <a:cubicBezTo>
                        <a:pt x="2687501" y="546632"/>
                        <a:pt x="2695125" y="523676"/>
                        <a:pt x="2709114" y="504652"/>
                      </a:cubicBezTo>
                      <a:cubicBezTo>
                        <a:pt x="2785907" y="388690"/>
                        <a:pt x="2780437" y="236721"/>
                        <a:pt x="2695491" y="126585"/>
                      </a:cubicBezTo>
                      <a:cubicBezTo>
                        <a:pt x="2610553" y="16450"/>
                        <a:pt x="2464957" y="-27455"/>
                        <a:pt x="2333291" y="17358"/>
                      </a:cubicBezTo>
                      <a:cubicBezTo>
                        <a:pt x="2201626" y="62171"/>
                        <a:pt x="2113047" y="185775"/>
                        <a:pt x="2112925" y="324861"/>
                      </a:cubicBezTo>
                      <a:cubicBezTo>
                        <a:pt x="2112730" y="386031"/>
                        <a:pt x="2130018" y="445984"/>
                        <a:pt x="2162750" y="497662"/>
                      </a:cubicBezTo>
                      <a:cubicBezTo>
                        <a:pt x="2179453" y="521063"/>
                        <a:pt x="2188507" y="549055"/>
                        <a:pt x="2188678" y="577804"/>
                      </a:cubicBezTo>
                      <a:cubicBezTo>
                        <a:pt x="2184045" y="666724"/>
                        <a:pt x="2160149" y="883905"/>
                        <a:pt x="2145193" y="1005093"/>
                      </a:cubicBezTo>
                      <a:cubicBezTo>
                        <a:pt x="2086842" y="1017212"/>
                        <a:pt x="2029312" y="1033013"/>
                        <a:pt x="1972961" y="1052398"/>
                      </a:cubicBezTo>
                      <a:cubicBezTo>
                        <a:pt x="1857950" y="906094"/>
                        <a:pt x="1766916" y="768893"/>
                        <a:pt x="1720261" y="695985"/>
                      </a:cubicBezTo>
                      <a:cubicBezTo>
                        <a:pt x="1708419" y="674896"/>
                        <a:pt x="1703607" y="650581"/>
                        <a:pt x="1706525" y="626572"/>
                      </a:cubicBezTo>
                      <a:cubicBezTo>
                        <a:pt x="1714255" y="487955"/>
                        <a:pt x="1633105" y="359725"/>
                        <a:pt x="1504528" y="307365"/>
                      </a:cubicBezTo>
                      <a:cubicBezTo>
                        <a:pt x="1375943" y="255005"/>
                        <a:pt x="1228306" y="290071"/>
                        <a:pt x="1136996" y="394654"/>
                      </a:cubicBezTo>
                      <a:cubicBezTo>
                        <a:pt x="1045686" y="499237"/>
                        <a:pt x="1030869" y="650260"/>
                        <a:pt x="1100095" y="770600"/>
                      </a:cubicBezTo>
                      <a:cubicBezTo>
                        <a:pt x="1130038" y="823067"/>
                        <a:pt x="1174222" y="865991"/>
                        <a:pt x="1227542" y="894390"/>
                      </a:cubicBezTo>
                      <a:cubicBezTo>
                        <a:pt x="1254616" y="906631"/>
                        <a:pt x="1277310" y="926845"/>
                        <a:pt x="1292566" y="952342"/>
                      </a:cubicBezTo>
                      <a:cubicBezTo>
                        <a:pt x="1340033" y="1045408"/>
                        <a:pt x="1407577" y="1185372"/>
                        <a:pt x="1471382" y="1343299"/>
                      </a:cubicBezTo>
                      <a:cubicBezTo>
                        <a:pt x="1426393" y="1382655"/>
                        <a:pt x="1383908" y="1424782"/>
                        <a:pt x="1344179" y="1469446"/>
                      </a:cubicBezTo>
                      <a:cubicBezTo>
                        <a:pt x="1252332" y="1429618"/>
                        <a:pt x="1029788" y="1332245"/>
                        <a:pt x="946719" y="1288842"/>
                      </a:cubicBezTo>
                      <a:cubicBezTo>
                        <a:pt x="925538" y="1276479"/>
                        <a:pt x="908916" y="1257606"/>
                        <a:pt x="899333" y="1235034"/>
                      </a:cubicBezTo>
                      <a:cubicBezTo>
                        <a:pt x="836650" y="1110936"/>
                        <a:pt x="702066" y="1040344"/>
                        <a:pt x="564334" y="1059323"/>
                      </a:cubicBezTo>
                      <a:cubicBezTo>
                        <a:pt x="426601" y="1078302"/>
                        <a:pt x="316126" y="1182657"/>
                        <a:pt x="289341" y="1319086"/>
                      </a:cubicBezTo>
                      <a:cubicBezTo>
                        <a:pt x="262556" y="1455514"/>
                        <a:pt x="325376" y="1593902"/>
                        <a:pt x="445709" y="1663542"/>
                      </a:cubicBezTo>
                      <a:cubicBezTo>
                        <a:pt x="499136" y="1694421"/>
                        <a:pt x="560279" y="1709368"/>
                        <a:pt x="621925" y="1706621"/>
                      </a:cubicBezTo>
                      <a:cubicBezTo>
                        <a:pt x="649726" y="1704004"/>
                        <a:pt x="677653" y="1710108"/>
                        <a:pt x="701823" y="1724096"/>
                      </a:cubicBezTo>
                      <a:cubicBezTo>
                        <a:pt x="822215" y="1801288"/>
                        <a:pt x="938616" y="1884510"/>
                        <a:pt x="1050595" y="1973463"/>
                      </a:cubicBezTo>
                      <a:cubicBezTo>
                        <a:pt x="1031690" y="2030749"/>
                        <a:pt x="1016433" y="2089165"/>
                        <a:pt x="1004916" y="2148378"/>
                      </a:cubicBezTo>
                      <a:cubicBezTo>
                        <a:pt x="820735" y="2174469"/>
                        <a:pt x="656875" y="2184954"/>
                        <a:pt x="570556" y="2189018"/>
                      </a:cubicBezTo>
                      <a:cubicBezTo>
                        <a:pt x="546324" y="2188774"/>
                        <a:pt x="522804" y="2180800"/>
                        <a:pt x="503418" y="2166259"/>
                      </a:cubicBezTo>
                      <a:cubicBezTo>
                        <a:pt x="387269" y="2090100"/>
                        <a:pt x="235565" y="2096131"/>
                        <a:pt x="125831" y="2181280"/>
                      </a:cubicBezTo>
                      <a:cubicBezTo>
                        <a:pt x="16098" y="2266421"/>
                        <a:pt x="-27428" y="2411871"/>
                        <a:pt x="17496" y="2543301"/>
                      </a:cubicBezTo>
                      <a:cubicBezTo>
                        <a:pt x="62420" y="2674723"/>
                        <a:pt x="185872" y="2763098"/>
                        <a:pt x="324765" y="2763261"/>
                      </a:cubicBezTo>
                      <a:close/>
                      <a:moveTo>
                        <a:pt x="1587856" y="4084874"/>
                      </a:moveTo>
                      <a:cubicBezTo>
                        <a:pt x="1555035" y="4138486"/>
                        <a:pt x="1539698" y="4200974"/>
                        <a:pt x="1543965" y="4263690"/>
                      </a:cubicBezTo>
                      <a:cubicBezTo>
                        <a:pt x="1544948" y="4293755"/>
                        <a:pt x="1537398" y="4323488"/>
                        <a:pt x="1522182" y="4349440"/>
                      </a:cubicBezTo>
                      <a:cubicBezTo>
                        <a:pt x="1487231" y="4409303"/>
                        <a:pt x="1418168" y="4440417"/>
                        <a:pt x="1350169" y="4426932"/>
                      </a:cubicBezTo>
                      <a:cubicBezTo>
                        <a:pt x="1282170" y="4413448"/>
                        <a:pt x="1230208" y="4358324"/>
                        <a:pt x="1220755" y="4289651"/>
                      </a:cubicBezTo>
                      <a:cubicBezTo>
                        <a:pt x="1211302" y="4220977"/>
                        <a:pt x="1246431" y="4153864"/>
                        <a:pt x="1308253" y="4122506"/>
                      </a:cubicBezTo>
                      <a:cubicBezTo>
                        <a:pt x="1361434" y="4097748"/>
                        <a:pt x="1405131" y="4056385"/>
                        <a:pt x="1432774" y="4004650"/>
                      </a:cubicBezTo>
                      <a:cubicBezTo>
                        <a:pt x="1478047" y="3917437"/>
                        <a:pt x="1540876" y="3788689"/>
                        <a:pt x="1603462" y="3638890"/>
                      </a:cubicBezTo>
                      <a:cubicBezTo>
                        <a:pt x="1670713" y="3685626"/>
                        <a:pt x="1741752" y="3726656"/>
                        <a:pt x="1815846" y="3761542"/>
                      </a:cubicBezTo>
                      <a:cubicBezTo>
                        <a:pt x="1720668" y="3885738"/>
                        <a:pt x="1641501" y="4002700"/>
                        <a:pt x="1587856" y="4084874"/>
                      </a:cubicBezTo>
                      <a:close/>
                      <a:moveTo>
                        <a:pt x="3439008" y="3997823"/>
                      </a:moveTo>
                      <a:cubicBezTo>
                        <a:pt x="3469090" y="4053061"/>
                        <a:pt x="3515582" y="4097594"/>
                        <a:pt x="3572063" y="4125270"/>
                      </a:cubicBezTo>
                      <a:cubicBezTo>
                        <a:pt x="3598561" y="4139396"/>
                        <a:pt x="3620490" y="4160765"/>
                        <a:pt x="3635299" y="4186880"/>
                      </a:cubicBezTo>
                      <a:cubicBezTo>
                        <a:pt x="3669949" y="4247060"/>
                        <a:pt x="3662553" y="4322601"/>
                        <a:pt x="3616881" y="4374913"/>
                      </a:cubicBezTo>
                      <a:cubicBezTo>
                        <a:pt x="3571210" y="4427225"/>
                        <a:pt x="3497351" y="4444749"/>
                        <a:pt x="3433050" y="4418528"/>
                      </a:cubicBezTo>
                      <a:cubicBezTo>
                        <a:pt x="3368750" y="4392307"/>
                        <a:pt x="3328199" y="4328145"/>
                        <a:pt x="3332125" y="4258813"/>
                      </a:cubicBezTo>
                      <a:cubicBezTo>
                        <a:pt x="3337229" y="4200397"/>
                        <a:pt x="3323257" y="4141908"/>
                        <a:pt x="3292298" y="4092107"/>
                      </a:cubicBezTo>
                      <a:cubicBezTo>
                        <a:pt x="3248650" y="4023832"/>
                        <a:pt x="3165907" y="3899312"/>
                        <a:pt x="3060812" y="3762029"/>
                      </a:cubicBezTo>
                      <a:cubicBezTo>
                        <a:pt x="3134818" y="3726941"/>
                        <a:pt x="3205726" y="3685667"/>
                        <a:pt x="3272791" y="3638646"/>
                      </a:cubicBezTo>
                      <a:cubicBezTo>
                        <a:pt x="3333100" y="3783487"/>
                        <a:pt x="3394629" y="3910691"/>
                        <a:pt x="3439008" y="3997823"/>
                      </a:cubicBezTo>
                      <a:close/>
                      <a:moveTo>
                        <a:pt x="4289278" y="2351090"/>
                      </a:moveTo>
                      <a:cubicBezTo>
                        <a:pt x="4352132" y="2352789"/>
                        <a:pt x="4413937" y="2334801"/>
                        <a:pt x="4466062" y="2299640"/>
                      </a:cubicBezTo>
                      <a:cubicBezTo>
                        <a:pt x="4534841" y="2259300"/>
                        <a:pt x="4622543" y="2273224"/>
                        <a:pt x="4675440" y="2332883"/>
                      </a:cubicBezTo>
                      <a:cubicBezTo>
                        <a:pt x="4728914" y="2394534"/>
                        <a:pt x="4728385" y="2486283"/>
                        <a:pt x="4674204" y="2547316"/>
                      </a:cubicBezTo>
                      <a:cubicBezTo>
                        <a:pt x="4620023" y="2608349"/>
                        <a:pt x="4528989" y="2619753"/>
                        <a:pt x="4461429" y="2573960"/>
                      </a:cubicBezTo>
                      <a:cubicBezTo>
                        <a:pt x="4413311" y="2540537"/>
                        <a:pt x="4355725" y="2523436"/>
                        <a:pt x="4297163" y="2525192"/>
                      </a:cubicBezTo>
                      <a:cubicBezTo>
                        <a:pt x="4216289" y="2528849"/>
                        <a:pt x="4067221" y="2538278"/>
                        <a:pt x="3895802" y="2560630"/>
                      </a:cubicBezTo>
                      <a:cubicBezTo>
                        <a:pt x="3899134" y="2519990"/>
                        <a:pt x="3901004" y="2479350"/>
                        <a:pt x="3901004" y="2438141"/>
                      </a:cubicBezTo>
                      <a:cubicBezTo>
                        <a:pt x="3901004" y="2396932"/>
                        <a:pt x="3899216" y="2356129"/>
                        <a:pt x="3895802" y="2315571"/>
                      </a:cubicBezTo>
                      <a:cubicBezTo>
                        <a:pt x="4050884" y="2335728"/>
                        <a:pt x="4191661" y="2345969"/>
                        <a:pt x="4289278" y="2351090"/>
                      </a:cubicBezTo>
                      <a:close/>
                      <a:moveTo>
                        <a:pt x="3288234" y="791408"/>
                      </a:moveTo>
                      <a:cubicBezTo>
                        <a:pt x="3321055" y="737796"/>
                        <a:pt x="3336392" y="675307"/>
                        <a:pt x="3332125" y="612592"/>
                      </a:cubicBezTo>
                      <a:cubicBezTo>
                        <a:pt x="3331141" y="582525"/>
                        <a:pt x="3338692" y="552793"/>
                        <a:pt x="3353908" y="526842"/>
                      </a:cubicBezTo>
                      <a:cubicBezTo>
                        <a:pt x="3388859" y="466977"/>
                        <a:pt x="3457922" y="435862"/>
                        <a:pt x="3525921" y="449348"/>
                      </a:cubicBezTo>
                      <a:cubicBezTo>
                        <a:pt x="3593920" y="462835"/>
                        <a:pt x="3645882" y="517957"/>
                        <a:pt x="3655335" y="586629"/>
                      </a:cubicBezTo>
                      <a:cubicBezTo>
                        <a:pt x="3664788" y="655301"/>
                        <a:pt x="3629658" y="722414"/>
                        <a:pt x="3567837" y="753775"/>
                      </a:cubicBezTo>
                      <a:cubicBezTo>
                        <a:pt x="3514712" y="778583"/>
                        <a:pt x="3471057" y="819929"/>
                        <a:pt x="3443397" y="871631"/>
                      </a:cubicBezTo>
                      <a:cubicBezTo>
                        <a:pt x="3398124" y="958845"/>
                        <a:pt x="3335295" y="1087592"/>
                        <a:pt x="3273116" y="1237391"/>
                      </a:cubicBezTo>
                      <a:cubicBezTo>
                        <a:pt x="3205865" y="1190655"/>
                        <a:pt x="3134826" y="1149625"/>
                        <a:pt x="3060731" y="1114740"/>
                      </a:cubicBezTo>
                      <a:cubicBezTo>
                        <a:pt x="3155422" y="990544"/>
                        <a:pt x="3234589" y="873582"/>
                        <a:pt x="3288234" y="791408"/>
                      </a:cubicBezTo>
                      <a:close/>
                      <a:moveTo>
                        <a:pt x="1437082" y="878459"/>
                      </a:moveTo>
                      <a:cubicBezTo>
                        <a:pt x="1407024" y="823253"/>
                        <a:pt x="1360557" y="778745"/>
                        <a:pt x="1304108" y="751093"/>
                      </a:cubicBezTo>
                      <a:cubicBezTo>
                        <a:pt x="1277602" y="736918"/>
                        <a:pt x="1255648" y="715530"/>
                        <a:pt x="1240791" y="689402"/>
                      </a:cubicBezTo>
                      <a:cubicBezTo>
                        <a:pt x="1206133" y="629171"/>
                        <a:pt x="1213594" y="553572"/>
                        <a:pt x="1259355" y="501277"/>
                      </a:cubicBezTo>
                      <a:cubicBezTo>
                        <a:pt x="1305115" y="448983"/>
                        <a:pt x="1379056" y="431558"/>
                        <a:pt x="1443356" y="457917"/>
                      </a:cubicBezTo>
                      <a:cubicBezTo>
                        <a:pt x="1507649" y="484276"/>
                        <a:pt x="1548078" y="548589"/>
                        <a:pt x="1543965" y="617956"/>
                      </a:cubicBezTo>
                      <a:cubicBezTo>
                        <a:pt x="1538877" y="676343"/>
                        <a:pt x="1552849" y="734807"/>
                        <a:pt x="1583792" y="784580"/>
                      </a:cubicBezTo>
                      <a:cubicBezTo>
                        <a:pt x="1636624" y="867161"/>
                        <a:pt x="1716604" y="985911"/>
                        <a:pt x="1815440" y="1114821"/>
                      </a:cubicBezTo>
                      <a:cubicBezTo>
                        <a:pt x="1741386" y="1149804"/>
                        <a:pt x="1670396" y="1190940"/>
                        <a:pt x="1603218" y="1237798"/>
                      </a:cubicBezTo>
                      <a:cubicBezTo>
                        <a:pt x="1543071" y="1092876"/>
                        <a:pt x="1481542" y="965591"/>
                        <a:pt x="1437082" y="878459"/>
                      </a:cubicBezTo>
                      <a:close/>
                      <a:moveTo>
                        <a:pt x="790093" y="1587464"/>
                      </a:moveTo>
                      <a:cubicBezTo>
                        <a:pt x="737657" y="1554668"/>
                        <a:pt x="676123" y="1539460"/>
                        <a:pt x="614447" y="1544061"/>
                      </a:cubicBezTo>
                      <a:cubicBezTo>
                        <a:pt x="583745" y="1545621"/>
                        <a:pt x="553258" y="1538168"/>
                        <a:pt x="526746" y="1522603"/>
                      </a:cubicBezTo>
                      <a:cubicBezTo>
                        <a:pt x="467023" y="1487604"/>
                        <a:pt x="436018" y="1418621"/>
                        <a:pt x="449491" y="1350720"/>
                      </a:cubicBezTo>
                      <a:cubicBezTo>
                        <a:pt x="462962" y="1282819"/>
                        <a:pt x="517955" y="1230897"/>
                        <a:pt x="586516" y="1221347"/>
                      </a:cubicBezTo>
                      <a:cubicBezTo>
                        <a:pt x="655077" y="1211796"/>
                        <a:pt x="722166" y="1246714"/>
                        <a:pt x="753679" y="1308349"/>
                      </a:cubicBezTo>
                      <a:cubicBezTo>
                        <a:pt x="778423" y="1361750"/>
                        <a:pt x="819841" y="1405682"/>
                        <a:pt x="871698" y="1433520"/>
                      </a:cubicBezTo>
                      <a:cubicBezTo>
                        <a:pt x="955579" y="1477249"/>
                        <a:pt x="1162843" y="1568363"/>
                        <a:pt x="1278911" y="1618757"/>
                      </a:cubicBezTo>
                      <a:cubicBezTo>
                        <a:pt x="1343764" y="1646514"/>
                        <a:pt x="1419111" y="1629275"/>
                        <a:pt x="1465448" y="1576085"/>
                      </a:cubicBezTo>
                      <a:cubicBezTo>
                        <a:pt x="1651856" y="1365415"/>
                        <a:pt x="1901694" y="1221046"/>
                        <a:pt x="2177299" y="1164727"/>
                      </a:cubicBezTo>
                      <a:cubicBezTo>
                        <a:pt x="2246923" y="1151300"/>
                        <a:pt x="2299812" y="1094298"/>
                        <a:pt x="2307997" y="1023869"/>
                      </a:cubicBezTo>
                      <a:cubicBezTo>
                        <a:pt x="2322058" y="900486"/>
                        <a:pt x="2346361" y="679567"/>
                        <a:pt x="2351157" y="586257"/>
                      </a:cubicBezTo>
                      <a:cubicBezTo>
                        <a:pt x="2352961" y="523746"/>
                        <a:pt x="2335014" y="462256"/>
                        <a:pt x="2299869" y="410530"/>
                      </a:cubicBezTo>
                      <a:cubicBezTo>
                        <a:pt x="2283743" y="384882"/>
                        <a:pt x="2275282" y="355158"/>
                        <a:pt x="2275485" y="324861"/>
                      </a:cubicBezTo>
                      <a:cubicBezTo>
                        <a:pt x="2275745" y="255349"/>
                        <a:pt x="2320173" y="193694"/>
                        <a:pt x="2386034" y="171454"/>
                      </a:cubicBezTo>
                      <a:cubicBezTo>
                        <a:pt x="2451887" y="149213"/>
                        <a:pt x="2524600" y="171308"/>
                        <a:pt x="2566955" y="226431"/>
                      </a:cubicBezTo>
                      <a:cubicBezTo>
                        <a:pt x="2609302" y="281552"/>
                        <a:pt x="2611919" y="357503"/>
                        <a:pt x="2573457" y="415407"/>
                      </a:cubicBezTo>
                      <a:cubicBezTo>
                        <a:pt x="2540165" y="462948"/>
                        <a:pt x="2523064" y="519948"/>
                        <a:pt x="2524689" y="577967"/>
                      </a:cubicBezTo>
                      <a:cubicBezTo>
                        <a:pt x="2528997" y="672008"/>
                        <a:pt x="2553625" y="897803"/>
                        <a:pt x="2567930" y="1024031"/>
                      </a:cubicBezTo>
                      <a:cubicBezTo>
                        <a:pt x="2576205" y="1094347"/>
                        <a:pt x="2629037" y="1151218"/>
                        <a:pt x="2698547" y="1164646"/>
                      </a:cubicBezTo>
                      <a:cubicBezTo>
                        <a:pt x="2974078" y="1220892"/>
                        <a:pt x="3223836" y="1365212"/>
                        <a:pt x="3410154" y="1575841"/>
                      </a:cubicBezTo>
                      <a:cubicBezTo>
                        <a:pt x="3456662" y="1629039"/>
                        <a:pt x="3532155" y="1646213"/>
                        <a:pt x="3597098" y="1618351"/>
                      </a:cubicBezTo>
                      <a:cubicBezTo>
                        <a:pt x="3710890" y="1568770"/>
                        <a:pt x="3914090" y="1479199"/>
                        <a:pt x="3998133" y="1436609"/>
                      </a:cubicBezTo>
                      <a:cubicBezTo>
                        <a:pt x="4052623" y="1406673"/>
                        <a:pt x="4096563" y="1360669"/>
                        <a:pt x="4123955" y="1304854"/>
                      </a:cubicBezTo>
                      <a:cubicBezTo>
                        <a:pt x="4138309" y="1277966"/>
                        <a:pt x="4160011" y="1255728"/>
                        <a:pt x="4186540" y="1240724"/>
                      </a:cubicBezTo>
                      <a:cubicBezTo>
                        <a:pt x="4258888" y="1198613"/>
                        <a:pt x="4351392" y="1218331"/>
                        <a:pt x="4400274" y="1286289"/>
                      </a:cubicBezTo>
                      <a:cubicBezTo>
                        <a:pt x="4449164" y="1354248"/>
                        <a:pt x="4438443" y="1448215"/>
                        <a:pt x="4375517" y="1503421"/>
                      </a:cubicBezTo>
                      <a:cubicBezTo>
                        <a:pt x="4343167" y="1531495"/>
                        <a:pt x="4301259" y="1546044"/>
                        <a:pt x="4258473" y="1544061"/>
                      </a:cubicBezTo>
                      <a:cubicBezTo>
                        <a:pt x="4199854" y="1538891"/>
                        <a:pt x="4141137" y="1552774"/>
                        <a:pt x="4091036" y="1583644"/>
                      </a:cubicBezTo>
                      <a:cubicBezTo>
                        <a:pt x="4003742" y="1639809"/>
                        <a:pt x="3869223" y="1730598"/>
                        <a:pt x="3724139" y="1844309"/>
                      </a:cubicBezTo>
                      <a:cubicBezTo>
                        <a:pt x="3670079" y="1887371"/>
                        <a:pt x="3648987" y="1959800"/>
                        <a:pt x="3671469" y="2025157"/>
                      </a:cubicBezTo>
                      <a:cubicBezTo>
                        <a:pt x="3760877" y="2293113"/>
                        <a:pt x="3760877" y="2582844"/>
                        <a:pt x="3671469" y="2850799"/>
                      </a:cubicBezTo>
                      <a:cubicBezTo>
                        <a:pt x="3649125" y="2916083"/>
                        <a:pt x="3670201" y="2988366"/>
                        <a:pt x="3724139" y="3031404"/>
                      </a:cubicBezTo>
                      <a:cubicBezTo>
                        <a:pt x="3835573" y="3118861"/>
                        <a:pt x="3957412" y="3205343"/>
                        <a:pt x="4086160" y="3288574"/>
                      </a:cubicBezTo>
                      <a:cubicBezTo>
                        <a:pt x="4138593" y="3321248"/>
                        <a:pt x="4200009" y="3336529"/>
                        <a:pt x="4261643" y="3332221"/>
                      </a:cubicBezTo>
                      <a:cubicBezTo>
                        <a:pt x="4292359" y="3330538"/>
                        <a:pt x="4322879" y="3338008"/>
                        <a:pt x="4349344" y="3353679"/>
                      </a:cubicBezTo>
                      <a:cubicBezTo>
                        <a:pt x="4409069" y="3388678"/>
                        <a:pt x="4440069" y="3457660"/>
                        <a:pt x="4426601" y="3525562"/>
                      </a:cubicBezTo>
                      <a:cubicBezTo>
                        <a:pt x="4413125" y="3593463"/>
                        <a:pt x="4358139" y="3645385"/>
                        <a:pt x="4289571" y="3654935"/>
                      </a:cubicBezTo>
                      <a:cubicBezTo>
                        <a:pt x="4221011" y="3664485"/>
                        <a:pt x="4153923" y="3629567"/>
                        <a:pt x="4122410" y="3567933"/>
                      </a:cubicBezTo>
                      <a:cubicBezTo>
                        <a:pt x="4097685" y="3514532"/>
                        <a:pt x="4056265" y="3470633"/>
                        <a:pt x="4004392" y="3442843"/>
                      </a:cubicBezTo>
                      <a:cubicBezTo>
                        <a:pt x="3921405" y="3399521"/>
                        <a:pt x="3713735" y="3308162"/>
                        <a:pt x="3597260" y="3257606"/>
                      </a:cubicBezTo>
                      <a:cubicBezTo>
                        <a:pt x="3532301" y="3229653"/>
                        <a:pt x="3456711" y="3246901"/>
                        <a:pt x="3410316" y="3300278"/>
                      </a:cubicBezTo>
                      <a:cubicBezTo>
                        <a:pt x="3211392" y="3525716"/>
                        <a:pt x="2940030" y="3674678"/>
                        <a:pt x="2643033" y="3721471"/>
                      </a:cubicBezTo>
                      <a:cubicBezTo>
                        <a:pt x="2607506" y="3727282"/>
                        <a:pt x="2579935" y="3755616"/>
                        <a:pt x="2575083" y="3791290"/>
                      </a:cubicBezTo>
                      <a:cubicBezTo>
                        <a:pt x="2544766" y="3987175"/>
                        <a:pt x="2531029" y="4170543"/>
                        <a:pt x="2524852" y="4290025"/>
                      </a:cubicBezTo>
                      <a:cubicBezTo>
                        <a:pt x="2522926" y="4352415"/>
                        <a:pt x="2540791" y="4413814"/>
                        <a:pt x="2575896" y="4465427"/>
                      </a:cubicBezTo>
                      <a:cubicBezTo>
                        <a:pt x="2592201" y="4491128"/>
                        <a:pt x="2600784" y="4520982"/>
                        <a:pt x="2600605" y="4551421"/>
                      </a:cubicBezTo>
                      <a:cubicBezTo>
                        <a:pt x="2600824" y="4599197"/>
                        <a:pt x="2580017" y="4644649"/>
                        <a:pt x="2543709" y="4675698"/>
                      </a:cubicBezTo>
                      <a:cubicBezTo>
                        <a:pt x="2481709" y="4727652"/>
                        <a:pt x="2390984" y="4726270"/>
                        <a:pt x="2330601" y="4672455"/>
                      </a:cubicBezTo>
                      <a:cubicBezTo>
                        <a:pt x="2270210" y="4618631"/>
                        <a:pt x="2258449" y="4528663"/>
                        <a:pt x="2302958" y="4461119"/>
                      </a:cubicBezTo>
                      <a:cubicBezTo>
                        <a:pt x="2336234" y="4413326"/>
                        <a:pt x="2353327" y="4356121"/>
                        <a:pt x="2351726" y="4297909"/>
                      </a:cubicBezTo>
                      <a:cubicBezTo>
                        <a:pt x="2347337" y="4203217"/>
                        <a:pt x="2322790" y="3978072"/>
                        <a:pt x="2308485" y="3852331"/>
                      </a:cubicBezTo>
                      <a:cubicBezTo>
                        <a:pt x="2300153" y="3782106"/>
                        <a:pt x="2247378" y="3725315"/>
                        <a:pt x="2177949" y="3711880"/>
                      </a:cubicBezTo>
                      <a:cubicBezTo>
                        <a:pt x="1902385" y="3655626"/>
                        <a:pt x="1652587" y="3511273"/>
                        <a:pt x="1466261" y="3300603"/>
                      </a:cubicBezTo>
                      <a:cubicBezTo>
                        <a:pt x="1435155" y="3265238"/>
                        <a:pt x="1390378" y="3244902"/>
                        <a:pt x="1343285" y="3244764"/>
                      </a:cubicBezTo>
                      <a:cubicBezTo>
                        <a:pt x="1321225" y="3244788"/>
                        <a:pt x="1299401" y="3249323"/>
                        <a:pt x="1279155" y="3258094"/>
                      </a:cubicBezTo>
                      <a:cubicBezTo>
                        <a:pt x="1165363" y="3307674"/>
                        <a:pt x="962163" y="3397245"/>
                        <a:pt x="878119" y="3439836"/>
                      </a:cubicBezTo>
                      <a:cubicBezTo>
                        <a:pt x="823629" y="3469771"/>
                        <a:pt x="779691" y="3515776"/>
                        <a:pt x="752298" y="3571590"/>
                      </a:cubicBezTo>
                      <a:cubicBezTo>
                        <a:pt x="737968" y="3598494"/>
                        <a:pt x="716255" y="3620741"/>
                        <a:pt x="689712" y="3635720"/>
                      </a:cubicBezTo>
                      <a:cubicBezTo>
                        <a:pt x="617283" y="3678620"/>
                        <a:pt x="524083" y="3659129"/>
                        <a:pt x="474915" y="3590797"/>
                      </a:cubicBezTo>
                      <a:cubicBezTo>
                        <a:pt x="425748" y="3522465"/>
                        <a:pt x="436881" y="3427904"/>
                        <a:pt x="500573" y="3372861"/>
                      </a:cubicBezTo>
                      <a:cubicBezTo>
                        <a:pt x="532822" y="3344779"/>
                        <a:pt x="574659" y="3330221"/>
                        <a:pt x="617373" y="3332221"/>
                      </a:cubicBezTo>
                      <a:cubicBezTo>
                        <a:pt x="675963" y="3337220"/>
                        <a:pt x="734613" y="3323321"/>
                        <a:pt x="784728" y="3292556"/>
                      </a:cubicBezTo>
                      <a:cubicBezTo>
                        <a:pt x="871942" y="3236473"/>
                        <a:pt x="1006379" y="3145683"/>
                        <a:pt x="1151708" y="3031810"/>
                      </a:cubicBezTo>
                      <a:cubicBezTo>
                        <a:pt x="1205734" y="2988764"/>
                        <a:pt x="1226827" y="2916376"/>
                        <a:pt x="1204377" y="2851043"/>
                      </a:cubicBezTo>
                      <a:cubicBezTo>
                        <a:pt x="1115026" y="2583169"/>
                        <a:pt x="1115026" y="2293519"/>
                        <a:pt x="1204377" y="2025645"/>
                      </a:cubicBezTo>
                      <a:cubicBezTo>
                        <a:pt x="1226892" y="1960279"/>
                        <a:pt x="1205832" y="1887826"/>
                        <a:pt x="1151789" y="1844715"/>
                      </a:cubicBezTo>
                      <a:cubicBezTo>
                        <a:pt x="1041004" y="1757421"/>
                        <a:pt x="919165" y="1670939"/>
                        <a:pt x="790093" y="1587464"/>
                      </a:cubicBezTo>
                      <a:close/>
                      <a:moveTo>
                        <a:pt x="164237" y="2409937"/>
                      </a:moveTo>
                      <a:cubicBezTo>
                        <a:pt x="174084" y="2356113"/>
                        <a:pt x="210201" y="2310775"/>
                        <a:pt x="260464" y="2289147"/>
                      </a:cubicBezTo>
                      <a:cubicBezTo>
                        <a:pt x="310729" y="2267518"/>
                        <a:pt x="368480" y="2272468"/>
                        <a:pt x="414335" y="2302322"/>
                      </a:cubicBezTo>
                      <a:cubicBezTo>
                        <a:pt x="462400" y="2335866"/>
                        <a:pt x="520020" y="2352968"/>
                        <a:pt x="578602" y="2351090"/>
                      </a:cubicBezTo>
                      <a:cubicBezTo>
                        <a:pt x="676138" y="2346701"/>
                        <a:pt x="819110" y="2336785"/>
                        <a:pt x="979882" y="2315733"/>
                      </a:cubicBezTo>
                      <a:cubicBezTo>
                        <a:pt x="976549" y="2356373"/>
                        <a:pt x="974761" y="2397013"/>
                        <a:pt x="974761" y="2438141"/>
                      </a:cubicBezTo>
                      <a:cubicBezTo>
                        <a:pt x="974761" y="2479269"/>
                        <a:pt x="976630" y="2520152"/>
                        <a:pt x="979963" y="2560711"/>
                      </a:cubicBezTo>
                      <a:cubicBezTo>
                        <a:pt x="824881" y="2540554"/>
                        <a:pt x="684104" y="2530312"/>
                        <a:pt x="586486" y="2525192"/>
                      </a:cubicBezTo>
                      <a:cubicBezTo>
                        <a:pt x="523666" y="2523721"/>
                        <a:pt x="461925" y="2541692"/>
                        <a:pt x="409702" y="2576642"/>
                      </a:cubicBezTo>
                      <a:cubicBezTo>
                        <a:pt x="341107" y="2616965"/>
                        <a:pt x="253581" y="2603212"/>
                        <a:pt x="200650" y="2543805"/>
                      </a:cubicBezTo>
                      <a:cubicBezTo>
                        <a:pt x="169178" y="2506839"/>
                        <a:pt x="155934" y="2457713"/>
                        <a:pt x="164562" y="2409937"/>
                      </a:cubicBezTo>
                      <a:close/>
                    </a:path>
                  </a:pathLst>
                </a:custGeom>
                <a:grpFill/>
                <a:ln w="812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DD4D27-577C-AA08-E855-9EC62E2D2DC4}"/>
                </a:ext>
              </a:extLst>
            </p:cNvPr>
            <p:cNvSpPr txBox="1"/>
            <p:nvPr/>
          </p:nvSpPr>
          <p:spPr>
            <a:xfrm>
              <a:off x="7670368" y="51728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4.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416B749-3B00-1422-D806-08CED2E6EDC1}"/>
                </a:ext>
              </a:extLst>
            </p:cNvPr>
            <p:cNvSpPr/>
            <p:nvPr/>
          </p:nvSpPr>
          <p:spPr>
            <a:xfrm>
              <a:off x="8559609" y="513431"/>
              <a:ext cx="3337964" cy="24894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36000" rtlCol="0" anchor="ctr"/>
            <a:lstStyle/>
            <a:p>
              <a:pPr>
                <a:spcBef>
                  <a:spcPts val="600"/>
                </a:spcBef>
              </a:pPr>
              <a:r>
                <a:rPr lang="en-US" sz="2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Models:</a:t>
              </a:r>
            </a:p>
            <a:p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K-Nearest </a:t>
              </a:r>
              <a:r>
                <a:rPr lang="en-US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Neighbours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Naïve Bayes</a:t>
              </a:r>
            </a:p>
            <a:p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Logistic Regression</a:t>
              </a:r>
            </a:p>
            <a:p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SVC</a:t>
              </a:r>
            </a:p>
            <a:p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Random Forest</a:t>
              </a:r>
            </a:p>
            <a:p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</a:t>
              </a:r>
              <a:r>
                <a:rPr lang="en-US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XGBoost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</a:t>
              </a:r>
            </a:p>
            <a:p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Stacking Classifier</a:t>
              </a:r>
            </a:p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7033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B95E170-CFF8-478E-853C-7FD2BA87F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88E9E8-09D0-9F90-FECE-0677A045F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/>
          <a:stretch/>
        </p:blipFill>
        <p:spPr>
          <a:xfrm>
            <a:off x="377495" y="1975785"/>
            <a:ext cx="11582400" cy="456602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D9E88C-CB57-F0A4-E21C-13A018D102CB}"/>
              </a:ext>
            </a:extLst>
          </p:cNvPr>
          <p:cNvSpPr/>
          <p:nvPr/>
        </p:nvSpPr>
        <p:spPr>
          <a:xfrm>
            <a:off x="3075294" y="1192771"/>
            <a:ext cx="1431351" cy="582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(60 PC’s)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279C3D0-0EF8-A630-5892-7211F0BFB189}"/>
              </a:ext>
            </a:extLst>
          </p:cNvPr>
          <p:cNvSpPr/>
          <p:nvPr/>
        </p:nvSpPr>
        <p:spPr>
          <a:xfrm>
            <a:off x="6801919" y="1192770"/>
            <a:ext cx="1431351" cy="560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3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(Top 40 - RFE)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909C173-7DFC-CA6D-27B9-2326EA99D062}"/>
              </a:ext>
            </a:extLst>
          </p:cNvPr>
          <p:cNvSpPr/>
          <p:nvPr/>
        </p:nvSpPr>
        <p:spPr>
          <a:xfrm>
            <a:off x="8667968" y="1192770"/>
            <a:ext cx="1431351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4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(Top 10)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71B4204-3B78-A863-ECFA-80C7FD33ACB4}"/>
              </a:ext>
            </a:extLst>
          </p:cNvPr>
          <p:cNvSpPr/>
          <p:nvPr/>
        </p:nvSpPr>
        <p:spPr>
          <a:xfrm>
            <a:off x="10528544" y="1192769"/>
            <a:ext cx="1431351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5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(Top 40)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50C1A2-C1FE-6D55-9CF1-387CB3AF36D1}"/>
              </a:ext>
            </a:extLst>
          </p:cNvPr>
          <p:cNvSpPr txBox="1"/>
          <p:nvPr/>
        </p:nvSpPr>
        <p:spPr>
          <a:xfrm>
            <a:off x="3075294" y="100600"/>
            <a:ext cx="8768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2800" b="1" dirty="0">
                <a:latin typeface="Manrope ExtraBold" pitchFamily="2" charset="0"/>
              </a:rPr>
              <a:t>Logistic Regression, </a:t>
            </a:r>
            <a:r>
              <a:rPr lang="en-ID" sz="2800" b="1" dirty="0" err="1">
                <a:latin typeface="Manrope ExtraBold" pitchFamily="2" charset="0"/>
              </a:rPr>
              <a:t>XGBoost</a:t>
            </a:r>
            <a:r>
              <a:rPr lang="en-ID" sz="2800" b="1" dirty="0">
                <a:latin typeface="Manrope ExtraBold" pitchFamily="2" charset="0"/>
              </a:rPr>
              <a:t> and SVC models predicted ‘severity’ class with 94-95% accuracy</a:t>
            </a:r>
          </a:p>
        </p:txBody>
      </p:sp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1EACFB5C-1E75-599E-5C84-B9B70DFDA64B}"/>
              </a:ext>
            </a:extLst>
          </p:cNvPr>
          <p:cNvSpPr/>
          <p:nvPr/>
        </p:nvSpPr>
        <p:spPr>
          <a:xfrm>
            <a:off x="1830830" y="577653"/>
            <a:ext cx="449617" cy="581857"/>
          </a:xfrm>
          <a:custGeom>
            <a:avLst/>
            <a:gdLst>
              <a:gd name="connsiteX0" fmla="*/ 542925 w 647700"/>
              <a:gd name="connsiteY0" fmla="*/ 381000 h 838200"/>
              <a:gd name="connsiteX1" fmla="*/ 476250 w 647700"/>
              <a:gd name="connsiteY1" fmla="*/ 314325 h 838200"/>
              <a:gd name="connsiteX2" fmla="*/ 542925 w 647700"/>
              <a:gd name="connsiteY2" fmla="*/ 247650 h 838200"/>
              <a:gd name="connsiteX3" fmla="*/ 609600 w 647700"/>
              <a:gd name="connsiteY3" fmla="*/ 314325 h 838200"/>
              <a:gd name="connsiteX4" fmla="*/ 542925 w 647700"/>
              <a:gd name="connsiteY4" fmla="*/ 381000 h 838200"/>
              <a:gd name="connsiteX5" fmla="*/ 647700 w 647700"/>
              <a:gd name="connsiteY5" fmla="*/ 314325 h 838200"/>
              <a:gd name="connsiteX6" fmla="*/ 542925 w 647700"/>
              <a:gd name="connsiteY6" fmla="*/ 209550 h 838200"/>
              <a:gd name="connsiteX7" fmla="*/ 438150 w 647700"/>
              <a:gd name="connsiteY7" fmla="*/ 314325 h 838200"/>
              <a:gd name="connsiteX8" fmla="*/ 514350 w 647700"/>
              <a:gd name="connsiteY8" fmla="*/ 415290 h 838200"/>
              <a:gd name="connsiteX9" fmla="*/ 514350 w 647700"/>
              <a:gd name="connsiteY9" fmla="*/ 638175 h 838200"/>
              <a:gd name="connsiteX10" fmla="*/ 371475 w 647700"/>
              <a:gd name="connsiteY10" fmla="*/ 781050 h 838200"/>
              <a:gd name="connsiteX11" fmla="*/ 228600 w 647700"/>
              <a:gd name="connsiteY11" fmla="*/ 638175 h 838200"/>
              <a:gd name="connsiteX12" fmla="*/ 228600 w 647700"/>
              <a:gd name="connsiteY12" fmla="*/ 541020 h 838200"/>
              <a:gd name="connsiteX13" fmla="*/ 400050 w 647700"/>
              <a:gd name="connsiteY13" fmla="*/ 342900 h 838200"/>
              <a:gd name="connsiteX14" fmla="*/ 381000 w 647700"/>
              <a:gd name="connsiteY14" fmla="*/ 310515 h 838200"/>
              <a:gd name="connsiteX15" fmla="*/ 381000 w 647700"/>
              <a:gd name="connsiteY15" fmla="*/ 76200 h 838200"/>
              <a:gd name="connsiteX16" fmla="*/ 331470 w 647700"/>
              <a:gd name="connsiteY16" fmla="*/ 20003 h 838200"/>
              <a:gd name="connsiteX17" fmla="*/ 304800 w 647700"/>
              <a:gd name="connsiteY17" fmla="*/ 0 h 838200"/>
              <a:gd name="connsiteX18" fmla="*/ 295275 w 647700"/>
              <a:gd name="connsiteY18" fmla="*/ 0 h 838200"/>
              <a:gd name="connsiteX19" fmla="*/ 257175 w 647700"/>
              <a:gd name="connsiteY19" fmla="*/ 38100 h 838200"/>
              <a:gd name="connsiteX20" fmla="*/ 295275 w 647700"/>
              <a:gd name="connsiteY20" fmla="*/ 76200 h 838200"/>
              <a:gd name="connsiteX21" fmla="*/ 304800 w 647700"/>
              <a:gd name="connsiteY21" fmla="*/ 76200 h 838200"/>
              <a:gd name="connsiteX22" fmla="*/ 331470 w 647700"/>
              <a:gd name="connsiteY22" fmla="*/ 59055 h 838200"/>
              <a:gd name="connsiteX23" fmla="*/ 342900 w 647700"/>
              <a:gd name="connsiteY23" fmla="*/ 76200 h 838200"/>
              <a:gd name="connsiteX24" fmla="*/ 342900 w 647700"/>
              <a:gd name="connsiteY24" fmla="*/ 310515 h 838200"/>
              <a:gd name="connsiteX25" fmla="*/ 323850 w 647700"/>
              <a:gd name="connsiteY25" fmla="*/ 342900 h 838200"/>
              <a:gd name="connsiteX26" fmla="*/ 200025 w 647700"/>
              <a:gd name="connsiteY26" fmla="*/ 466725 h 838200"/>
              <a:gd name="connsiteX27" fmla="*/ 76200 w 647700"/>
              <a:gd name="connsiteY27" fmla="*/ 342900 h 838200"/>
              <a:gd name="connsiteX28" fmla="*/ 57150 w 647700"/>
              <a:gd name="connsiteY28" fmla="*/ 310515 h 838200"/>
              <a:gd name="connsiteX29" fmla="*/ 57150 w 647700"/>
              <a:gd name="connsiteY29" fmla="*/ 76200 h 838200"/>
              <a:gd name="connsiteX30" fmla="*/ 68580 w 647700"/>
              <a:gd name="connsiteY30" fmla="*/ 59055 h 838200"/>
              <a:gd name="connsiteX31" fmla="*/ 95250 w 647700"/>
              <a:gd name="connsiteY31" fmla="*/ 76200 h 838200"/>
              <a:gd name="connsiteX32" fmla="*/ 104775 w 647700"/>
              <a:gd name="connsiteY32" fmla="*/ 76200 h 838200"/>
              <a:gd name="connsiteX33" fmla="*/ 142875 w 647700"/>
              <a:gd name="connsiteY33" fmla="*/ 38100 h 838200"/>
              <a:gd name="connsiteX34" fmla="*/ 104775 w 647700"/>
              <a:gd name="connsiteY34" fmla="*/ 0 h 838200"/>
              <a:gd name="connsiteX35" fmla="*/ 95250 w 647700"/>
              <a:gd name="connsiteY35" fmla="*/ 0 h 838200"/>
              <a:gd name="connsiteX36" fmla="*/ 68580 w 647700"/>
              <a:gd name="connsiteY36" fmla="*/ 20003 h 838200"/>
              <a:gd name="connsiteX37" fmla="*/ 19050 w 647700"/>
              <a:gd name="connsiteY37" fmla="*/ 76200 h 838200"/>
              <a:gd name="connsiteX38" fmla="*/ 19050 w 647700"/>
              <a:gd name="connsiteY38" fmla="*/ 310515 h 838200"/>
              <a:gd name="connsiteX39" fmla="*/ 0 w 647700"/>
              <a:gd name="connsiteY39" fmla="*/ 342900 h 838200"/>
              <a:gd name="connsiteX40" fmla="*/ 171450 w 647700"/>
              <a:gd name="connsiteY40" fmla="*/ 541020 h 838200"/>
              <a:gd name="connsiteX41" fmla="*/ 171450 w 647700"/>
              <a:gd name="connsiteY41" fmla="*/ 638175 h 838200"/>
              <a:gd name="connsiteX42" fmla="*/ 371475 w 647700"/>
              <a:gd name="connsiteY42" fmla="*/ 838200 h 838200"/>
              <a:gd name="connsiteX43" fmla="*/ 571500 w 647700"/>
              <a:gd name="connsiteY43" fmla="*/ 638175 h 838200"/>
              <a:gd name="connsiteX44" fmla="*/ 571500 w 647700"/>
              <a:gd name="connsiteY44" fmla="*/ 415290 h 838200"/>
              <a:gd name="connsiteX45" fmla="*/ 647700 w 647700"/>
              <a:gd name="connsiteY45" fmla="*/ 314325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47700" h="838200">
                <a:moveTo>
                  <a:pt x="542925" y="381000"/>
                </a:moveTo>
                <a:cubicBezTo>
                  <a:pt x="505778" y="381000"/>
                  <a:pt x="476250" y="351473"/>
                  <a:pt x="476250" y="314325"/>
                </a:cubicBezTo>
                <a:cubicBezTo>
                  <a:pt x="476250" y="277178"/>
                  <a:pt x="505778" y="247650"/>
                  <a:pt x="542925" y="247650"/>
                </a:cubicBezTo>
                <a:cubicBezTo>
                  <a:pt x="580073" y="247650"/>
                  <a:pt x="609600" y="277178"/>
                  <a:pt x="609600" y="314325"/>
                </a:cubicBezTo>
                <a:cubicBezTo>
                  <a:pt x="609600" y="351473"/>
                  <a:pt x="580073" y="381000"/>
                  <a:pt x="542925" y="381000"/>
                </a:cubicBezTo>
                <a:close/>
                <a:moveTo>
                  <a:pt x="647700" y="314325"/>
                </a:moveTo>
                <a:cubicBezTo>
                  <a:pt x="647700" y="256223"/>
                  <a:pt x="601028" y="209550"/>
                  <a:pt x="542925" y="209550"/>
                </a:cubicBezTo>
                <a:cubicBezTo>
                  <a:pt x="484823" y="209550"/>
                  <a:pt x="438150" y="256223"/>
                  <a:pt x="438150" y="314325"/>
                </a:cubicBezTo>
                <a:cubicBezTo>
                  <a:pt x="438150" y="361950"/>
                  <a:pt x="470535" y="402908"/>
                  <a:pt x="514350" y="415290"/>
                </a:cubicBezTo>
                <a:lnTo>
                  <a:pt x="514350" y="638175"/>
                </a:lnTo>
                <a:cubicBezTo>
                  <a:pt x="514350" y="717233"/>
                  <a:pt x="450533" y="781050"/>
                  <a:pt x="371475" y="781050"/>
                </a:cubicBezTo>
                <a:cubicBezTo>
                  <a:pt x="292418" y="781050"/>
                  <a:pt x="228600" y="717233"/>
                  <a:pt x="228600" y="638175"/>
                </a:cubicBezTo>
                <a:lnTo>
                  <a:pt x="228600" y="541020"/>
                </a:lnTo>
                <a:cubicBezTo>
                  <a:pt x="325755" y="526733"/>
                  <a:pt x="400050" y="443865"/>
                  <a:pt x="400050" y="342900"/>
                </a:cubicBezTo>
                <a:cubicBezTo>
                  <a:pt x="400050" y="328613"/>
                  <a:pt x="392430" y="316230"/>
                  <a:pt x="381000" y="310515"/>
                </a:cubicBezTo>
                <a:lnTo>
                  <a:pt x="381000" y="76200"/>
                </a:lnTo>
                <a:cubicBezTo>
                  <a:pt x="381000" y="47625"/>
                  <a:pt x="359093" y="23813"/>
                  <a:pt x="331470" y="20003"/>
                </a:cubicBezTo>
                <a:cubicBezTo>
                  <a:pt x="327660" y="8573"/>
                  <a:pt x="317183" y="0"/>
                  <a:pt x="304800" y="0"/>
                </a:cubicBezTo>
                <a:lnTo>
                  <a:pt x="295275" y="0"/>
                </a:lnTo>
                <a:cubicBezTo>
                  <a:pt x="274320" y="0"/>
                  <a:pt x="257175" y="17145"/>
                  <a:pt x="257175" y="38100"/>
                </a:cubicBezTo>
                <a:cubicBezTo>
                  <a:pt x="257175" y="59055"/>
                  <a:pt x="274320" y="76200"/>
                  <a:pt x="295275" y="76200"/>
                </a:cubicBezTo>
                <a:lnTo>
                  <a:pt x="304800" y="76200"/>
                </a:lnTo>
                <a:cubicBezTo>
                  <a:pt x="316230" y="76200"/>
                  <a:pt x="326708" y="68580"/>
                  <a:pt x="331470" y="59055"/>
                </a:cubicBezTo>
                <a:cubicBezTo>
                  <a:pt x="338138" y="61913"/>
                  <a:pt x="342900" y="68580"/>
                  <a:pt x="342900" y="76200"/>
                </a:cubicBezTo>
                <a:lnTo>
                  <a:pt x="342900" y="310515"/>
                </a:lnTo>
                <a:cubicBezTo>
                  <a:pt x="331470" y="317183"/>
                  <a:pt x="323850" y="329565"/>
                  <a:pt x="323850" y="342900"/>
                </a:cubicBezTo>
                <a:cubicBezTo>
                  <a:pt x="323850" y="411480"/>
                  <a:pt x="268605" y="466725"/>
                  <a:pt x="200025" y="466725"/>
                </a:cubicBezTo>
                <a:cubicBezTo>
                  <a:pt x="131445" y="466725"/>
                  <a:pt x="76200" y="411480"/>
                  <a:pt x="76200" y="342900"/>
                </a:cubicBezTo>
                <a:cubicBezTo>
                  <a:pt x="76200" y="328613"/>
                  <a:pt x="68580" y="316230"/>
                  <a:pt x="57150" y="310515"/>
                </a:cubicBezTo>
                <a:lnTo>
                  <a:pt x="57150" y="76200"/>
                </a:lnTo>
                <a:cubicBezTo>
                  <a:pt x="57150" y="68580"/>
                  <a:pt x="61913" y="61913"/>
                  <a:pt x="68580" y="59055"/>
                </a:cubicBezTo>
                <a:cubicBezTo>
                  <a:pt x="73343" y="69533"/>
                  <a:pt x="82868" y="76200"/>
                  <a:pt x="95250" y="76200"/>
                </a:cubicBezTo>
                <a:lnTo>
                  <a:pt x="104775" y="76200"/>
                </a:lnTo>
                <a:cubicBezTo>
                  <a:pt x="125730" y="76200"/>
                  <a:pt x="142875" y="59055"/>
                  <a:pt x="142875" y="38100"/>
                </a:cubicBezTo>
                <a:cubicBezTo>
                  <a:pt x="142875" y="17145"/>
                  <a:pt x="125730" y="0"/>
                  <a:pt x="104775" y="0"/>
                </a:cubicBezTo>
                <a:lnTo>
                  <a:pt x="95250" y="0"/>
                </a:lnTo>
                <a:cubicBezTo>
                  <a:pt x="82868" y="0"/>
                  <a:pt x="72390" y="8573"/>
                  <a:pt x="68580" y="20003"/>
                </a:cubicBezTo>
                <a:cubicBezTo>
                  <a:pt x="40957" y="23813"/>
                  <a:pt x="19050" y="47625"/>
                  <a:pt x="19050" y="76200"/>
                </a:cubicBezTo>
                <a:lnTo>
                  <a:pt x="19050" y="310515"/>
                </a:lnTo>
                <a:cubicBezTo>
                  <a:pt x="7620" y="317183"/>
                  <a:pt x="0" y="329565"/>
                  <a:pt x="0" y="342900"/>
                </a:cubicBezTo>
                <a:cubicBezTo>
                  <a:pt x="0" y="443865"/>
                  <a:pt x="74295" y="526733"/>
                  <a:pt x="171450" y="541020"/>
                </a:cubicBezTo>
                <a:lnTo>
                  <a:pt x="171450" y="638175"/>
                </a:lnTo>
                <a:cubicBezTo>
                  <a:pt x="171450" y="748665"/>
                  <a:pt x="260985" y="838200"/>
                  <a:pt x="371475" y="838200"/>
                </a:cubicBezTo>
                <a:cubicBezTo>
                  <a:pt x="481965" y="838200"/>
                  <a:pt x="571500" y="748665"/>
                  <a:pt x="571500" y="638175"/>
                </a:cubicBezTo>
                <a:lnTo>
                  <a:pt x="571500" y="415290"/>
                </a:lnTo>
                <a:cubicBezTo>
                  <a:pt x="615315" y="402908"/>
                  <a:pt x="647700" y="361950"/>
                  <a:pt x="647700" y="314325"/>
                </a:cubicBezTo>
                <a:close/>
              </a:path>
            </a:pathLst>
          </a:custGeom>
          <a:solidFill>
            <a:srgbClr val="50C3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CDF6DE-2FB4-B0FC-D42F-B98960E21947}"/>
              </a:ext>
            </a:extLst>
          </p:cNvPr>
          <p:cNvSpPr txBox="1"/>
          <p:nvPr/>
        </p:nvSpPr>
        <p:spPr>
          <a:xfrm>
            <a:off x="974187" y="210428"/>
            <a:ext cx="2078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b="1" dirty="0">
                <a:solidFill>
                  <a:srgbClr val="0187AD"/>
                </a:solidFill>
                <a:latin typeface="Manrope" pitchFamily="2" charset="0"/>
              </a:rPr>
              <a:t>Results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31CB27-DC7F-2E40-0303-94730399239C}"/>
              </a:ext>
            </a:extLst>
          </p:cNvPr>
          <p:cNvGrpSpPr/>
          <p:nvPr/>
        </p:nvGrpSpPr>
        <p:grpSpPr>
          <a:xfrm>
            <a:off x="926754" y="1187215"/>
            <a:ext cx="5440467" cy="3071585"/>
            <a:chOff x="926754" y="1187215"/>
            <a:chExt cx="5440467" cy="307158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1502CDA-F26E-8BA0-F7C5-2B325344E5ED}"/>
                </a:ext>
              </a:extLst>
            </p:cNvPr>
            <p:cNvGrpSpPr/>
            <p:nvPr/>
          </p:nvGrpSpPr>
          <p:grpSpPr>
            <a:xfrm>
              <a:off x="926754" y="1192771"/>
              <a:ext cx="5440467" cy="3066029"/>
              <a:chOff x="926754" y="1192771"/>
              <a:chExt cx="5440467" cy="3066029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121F334-CA14-6945-E7C0-0A18B1AE82C6}"/>
                  </a:ext>
                </a:extLst>
              </p:cNvPr>
              <p:cNvSpPr/>
              <p:nvPr/>
            </p:nvSpPr>
            <p:spPr>
              <a:xfrm>
                <a:off x="4935870" y="1192771"/>
                <a:ext cx="1431351" cy="56050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b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Dataset 2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(Top 10 - RFE)</a:t>
                </a:r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C212DCD4-38A2-169A-8B93-B9D887B7422B}"/>
                  </a:ext>
                </a:extLst>
              </p:cNvPr>
              <p:cNvSpPr/>
              <p:nvPr/>
            </p:nvSpPr>
            <p:spPr>
              <a:xfrm>
                <a:off x="4935870" y="2916896"/>
                <a:ext cx="1431351" cy="348306"/>
              </a:xfrm>
              <a:prstGeom prst="roundRect">
                <a:avLst/>
              </a:prstGeom>
              <a:noFill/>
              <a:ln w="66675">
                <a:solidFill>
                  <a:srgbClr val="0187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13F4B561-9AEA-597B-E26F-8088859E47A8}"/>
                  </a:ext>
                </a:extLst>
              </p:cNvPr>
              <p:cNvSpPr/>
              <p:nvPr/>
            </p:nvSpPr>
            <p:spPr>
              <a:xfrm>
                <a:off x="930182" y="2946040"/>
                <a:ext cx="1662706" cy="290019"/>
              </a:xfrm>
              <a:prstGeom prst="roundRect">
                <a:avLst/>
              </a:prstGeom>
              <a:noFill/>
              <a:ln w="66675">
                <a:solidFill>
                  <a:srgbClr val="0187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5C90192-C371-A1E6-36C4-5B7AC8D60BE6}"/>
                  </a:ext>
                </a:extLst>
              </p:cNvPr>
              <p:cNvSpPr/>
              <p:nvPr/>
            </p:nvSpPr>
            <p:spPr>
              <a:xfrm>
                <a:off x="930182" y="3236059"/>
                <a:ext cx="1662706" cy="290019"/>
              </a:xfrm>
              <a:prstGeom prst="roundRect">
                <a:avLst/>
              </a:prstGeom>
              <a:noFill/>
              <a:ln w="66675">
                <a:solidFill>
                  <a:srgbClr val="0187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CE3A86E8-9C02-2D21-5CDE-5139AEB40589}"/>
                  </a:ext>
                </a:extLst>
              </p:cNvPr>
              <p:cNvSpPr/>
              <p:nvPr/>
            </p:nvSpPr>
            <p:spPr>
              <a:xfrm>
                <a:off x="4935870" y="3270757"/>
                <a:ext cx="1431351" cy="348306"/>
              </a:xfrm>
              <a:prstGeom prst="roundRect">
                <a:avLst/>
              </a:prstGeom>
              <a:noFill/>
              <a:ln w="66675">
                <a:solidFill>
                  <a:srgbClr val="0187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757D1365-AED4-1DC6-715C-B6CF5A0AA17F}"/>
                  </a:ext>
                </a:extLst>
              </p:cNvPr>
              <p:cNvSpPr/>
              <p:nvPr/>
            </p:nvSpPr>
            <p:spPr>
              <a:xfrm>
                <a:off x="4935870" y="3910494"/>
                <a:ext cx="1431351" cy="348306"/>
              </a:xfrm>
              <a:prstGeom prst="roundRect">
                <a:avLst/>
              </a:prstGeom>
              <a:noFill/>
              <a:ln w="66675">
                <a:solidFill>
                  <a:srgbClr val="0187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B542D0AD-A043-D145-6C7D-301C06BF9BDE}"/>
                  </a:ext>
                </a:extLst>
              </p:cNvPr>
              <p:cNvSpPr/>
              <p:nvPr/>
            </p:nvSpPr>
            <p:spPr>
              <a:xfrm>
                <a:off x="926754" y="3905170"/>
                <a:ext cx="1662706" cy="290019"/>
              </a:xfrm>
              <a:prstGeom prst="roundRect">
                <a:avLst/>
              </a:prstGeom>
              <a:noFill/>
              <a:ln w="66675">
                <a:solidFill>
                  <a:srgbClr val="0187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EE1AB60-F44D-1B84-506F-806CE6437A6F}"/>
                </a:ext>
              </a:extLst>
            </p:cNvPr>
            <p:cNvSpPr/>
            <p:nvPr/>
          </p:nvSpPr>
          <p:spPr>
            <a:xfrm>
              <a:off x="4935869" y="1187215"/>
              <a:ext cx="1431351" cy="582999"/>
            </a:xfrm>
            <a:prstGeom prst="roundRect">
              <a:avLst/>
            </a:prstGeom>
            <a:noFill/>
            <a:ln w="66675">
              <a:solidFill>
                <a:srgbClr val="018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D2E7CF-3D7F-5B86-797E-8DECF3B43D43}"/>
              </a:ext>
            </a:extLst>
          </p:cNvPr>
          <p:cNvSpPr txBox="1"/>
          <p:nvPr/>
        </p:nvSpPr>
        <p:spPr>
          <a:xfrm>
            <a:off x="228971" y="1044239"/>
            <a:ext cx="287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solidFill>
                  <a:srgbClr val="0187AD"/>
                </a:solidFill>
                <a:latin typeface="Manrope" pitchFamily="2" charset="0"/>
              </a:rPr>
              <a:t>Predicting ‘Severity’</a:t>
            </a:r>
          </a:p>
        </p:txBody>
      </p:sp>
      <p:grpSp>
        <p:nvGrpSpPr>
          <p:cNvPr id="3" name="Graphic 7">
            <a:extLst>
              <a:ext uri="{FF2B5EF4-FFF2-40B4-BE49-F238E27FC236}">
                <a16:creationId xmlns:a16="http://schemas.microsoft.com/office/drawing/2014/main" id="{E54F6E64-2253-33CC-44D6-93C884097350}"/>
              </a:ext>
            </a:extLst>
          </p:cNvPr>
          <p:cNvGrpSpPr/>
          <p:nvPr/>
        </p:nvGrpSpPr>
        <p:grpSpPr>
          <a:xfrm>
            <a:off x="312015" y="338814"/>
            <a:ext cx="652665" cy="652665"/>
            <a:chOff x="3657600" y="990600"/>
            <a:chExt cx="4876800" cy="4876800"/>
          </a:xfrm>
          <a:solidFill>
            <a:schemeClr val="bg1"/>
          </a:solidFill>
        </p:grpSpPr>
        <p:sp>
          <p:nvSpPr>
            <p:cNvPr id="4" name="Freeform: Shape 31">
              <a:extLst>
                <a:ext uri="{FF2B5EF4-FFF2-40B4-BE49-F238E27FC236}">
                  <a16:creationId xmlns:a16="http://schemas.microsoft.com/office/drawing/2014/main" id="{EB554EB1-D6BB-AAB7-0BE8-B080BC6D36FC}"/>
                </a:ext>
              </a:extLst>
            </p:cNvPr>
            <p:cNvSpPr/>
            <p:nvPr/>
          </p:nvSpPr>
          <p:spPr>
            <a:xfrm>
              <a:off x="5445760" y="2534920"/>
              <a:ext cx="812800" cy="812800"/>
            </a:xfrm>
            <a:custGeom>
              <a:avLst/>
              <a:gdLst>
                <a:gd name="connsiteX0" fmla="*/ 406400 w 812800"/>
                <a:gd name="connsiteY0" fmla="*/ 812800 h 812800"/>
                <a:gd name="connsiteX1" fmla="*/ 812800 w 812800"/>
                <a:gd name="connsiteY1" fmla="*/ 406400 h 812800"/>
                <a:gd name="connsiteX2" fmla="*/ 406400 w 812800"/>
                <a:gd name="connsiteY2" fmla="*/ 0 h 812800"/>
                <a:gd name="connsiteX3" fmla="*/ 0 w 812800"/>
                <a:gd name="connsiteY3" fmla="*/ 406400 h 812800"/>
                <a:gd name="connsiteX4" fmla="*/ 406400 w 812800"/>
                <a:gd name="connsiteY4" fmla="*/ 812800 h 812800"/>
                <a:gd name="connsiteX5" fmla="*/ 406400 w 812800"/>
                <a:gd name="connsiteY5" fmla="*/ 162560 h 812800"/>
                <a:gd name="connsiteX6" fmla="*/ 650240 w 812800"/>
                <a:gd name="connsiteY6" fmla="*/ 406400 h 812800"/>
                <a:gd name="connsiteX7" fmla="*/ 406400 w 812800"/>
                <a:gd name="connsiteY7" fmla="*/ 650240 h 812800"/>
                <a:gd name="connsiteX8" fmla="*/ 162560 w 812800"/>
                <a:gd name="connsiteY8" fmla="*/ 406400 h 812800"/>
                <a:gd name="connsiteX9" fmla="*/ 406400 w 812800"/>
                <a:gd name="connsiteY9" fmla="*/ 16256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800" h="812800">
                  <a:moveTo>
                    <a:pt x="406400" y="812800"/>
                  </a:moveTo>
                  <a:cubicBezTo>
                    <a:pt x="630847" y="812800"/>
                    <a:pt x="812800" y="630847"/>
                    <a:pt x="812800" y="406400"/>
                  </a:cubicBezTo>
                  <a:cubicBezTo>
                    <a:pt x="812800" y="181953"/>
                    <a:pt x="630847" y="0"/>
                    <a:pt x="406400" y="0"/>
                  </a:cubicBezTo>
                  <a:cubicBezTo>
                    <a:pt x="181953" y="0"/>
                    <a:pt x="0" y="181953"/>
                    <a:pt x="0" y="406400"/>
                  </a:cubicBezTo>
                  <a:cubicBezTo>
                    <a:pt x="268" y="630741"/>
                    <a:pt x="182059" y="812532"/>
                    <a:pt x="406400" y="812800"/>
                  </a:cubicBezTo>
                  <a:close/>
                  <a:moveTo>
                    <a:pt x="406400" y="162560"/>
                  </a:moveTo>
                  <a:cubicBezTo>
                    <a:pt x="541073" y="162560"/>
                    <a:pt x="650240" y="271727"/>
                    <a:pt x="650240" y="406400"/>
                  </a:cubicBezTo>
                  <a:cubicBezTo>
                    <a:pt x="650240" y="541073"/>
                    <a:pt x="541073" y="650240"/>
                    <a:pt x="406400" y="650240"/>
                  </a:cubicBezTo>
                  <a:cubicBezTo>
                    <a:pt x="271727" y="650240"/>
                    <a:pt x="162560" y="541073"/>
                    <a:pt x="162560" y="406400"/>
                  </a:cubicBezTo>
                  <a:cubicBezTo>
                    <a:pt x="162560" y="271727"/>
                    <a:pt x="271727" y="162560"/>
                    <a:pt x="40640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5" name="Freeform: Shape 32">
              <a:extLst>
                <a:ext uri="{FF2B5EF4-FFF2-40B4-BE49-F238E27FC236}">
                  <a16:creationId xmlns:a16="http://schemas.microsoft.com/office/drawing/2014/main" id="{07C28753-1D12-0830-8A15-DE7B33290A70}"/>
                </a:ext>
              </a:extLst>
            </p:cNvPr>
            <p:cNvSpPr/>
            <p:nvPr/>
          </p:nvSpPr>
          <p:spPr>
            <a:xfrm>
              <a:off x="6502400" y="29413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9E7B38FA-3E8C-EBFC-F4E7-B08FEAD7A05D}"/>
                </a:ext>
              </a:extLst>
            </p:cNvPr>
            <p:cNvSpPr/>
            <p:nvPr/>
          </p:nvSpPr>
          <p:spPr>
            <a:xfrm>
              <a:off x="4958080" y="33477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34">
              <a:extLst>
                <a:ext uri="{FF2B5EF4-FFF2-40B4-BE49-F238E27FC236}">
                  <a16:creationId xmlns:a16="http://schemas.microsoft.com/office/drawing/2014/main" id="{5AA20BB5-DBA2-976B-3ABD-81C83E44808D}"/>
                </a:ext>
              </a:extLst>
            </p:cNvPr>
            <p:cNvSpPr/>
            <p:nvPr/>
          </p:nvSpPr>
          <p:spPr>
            <a:xfrm>
              <a:off x="5689600" y="3510280"/>
              <a:ext cx="975360" cy="975360"/>
            </a:xfrm>
            <a:custGeom>
              <a:avLst/>
              <a:gdLst>
                <a:gd name="connsiteX0" fmla="*/ 0 w 975360"/>
                <a:gd name="connsiteY0" fmla="*/ 487680 h 975360"/>
                <a:gd name="connsiteX1" fmla="*/ 487680 w 975360"/>
                <a:gd name="connsiteY1" fmla="*/ 975360 h 975360"/>
                <a:gd name="connsiteX2" fmla="*/ 975360 w 975360"/>
                <a:gd name="connsiteY2" fmla="*/ 487680 h 975360"/>
                <a:gd name="connsiteX3" fmla="*/ 487680 w 975360"/>
                <a:gd name="connsiteY3" fmla="*/ 0 h 975360"/>
                <a:gd name="connsiteX4" fmla="*/ 0 w 975360"/>
                <a:gd name="connsiteY4" fmla="*/ 487680 h 975360"/>
                <a:gd name="connsiteX5" fmla="*/ 812800 w 975360"/>
                <a:gd name="connsiteY5" fmla="*/ 487680 h 975360"/>
                <a:gd name="connsiteX6" fmla="*/ 487680 w 975360"/>
                <a:gd name="connsiteY6" fmla="*/ 812800 h 975360"/>
                <a:gd name="connsiteX7" fmla="*/ 162560 w 975360"/>
                <a:gd name="connsiteY7" fmla="*/ 487680 h 975360"/>
                <a:gd name="connsiteX8" fmla="*/ 487680 w 975360"/>
                <a:gd name="connsiteY8" fmla="*/ 162560 h 975360"/>
                <a:gd name="connsiteX9" fmla="*/ 812800 w 975360"/>
                <a:gd name="connsiteY9" fmla="*/ 48768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360" h="975360">
                  <a:moveTo>
                    <a:pt x="0" y="487680"/>
                  </a:moveTo>
                  <a:cubicBezTo>
                    <a:pt x="0" y="757018"/>
                    <a:pt x="218342" y="975360"/>
                    <a:pt x="487680" y="975360"/>
                  </a:cubicBezTo>
                  <a:cubicBezTo>
                    <a:pt x="757018" y="975360"/>
                    <a:pt x="975360" y="757018"/>
                    <a:pt x="975360" y="487680"/>
                  </a:cubicBezTo>
                  <a:cubicBezTo>
                    <a:pt x="975360" y="218342"/>
                    <a:pt x="757018" y="0"/>
                    <a:pt x="487680" y="0"/>
                  </a:cubicBezTo>
                  <a:cubicBezTo>
                    <a:pt x="218456" y="268"/>
                    <a:pt x="268" y="218456"/>
                    <a:pt x="0" y="487680"/>
                  </a:cubicBezTo>
                  <a:close/>
                  <a:moveTo>
                    <a:pt x="812800" y="487680"/>
                  </a:moveTo>
                  <a:cubicBezTo>
                    <a:pt x="812800" y="667236"/>
                    <a:pt x="667236" y="812800"/>
                    <a:pt x="487680" y="812800"/>
                  </a:cubicBezTo>
                  <a:cubicBezTo>
                    <a:pt x="308124" y="812800"/>
                    <a:pt x="162560" y="667236"/>
                    <a:pt x="162560" y="487680"/>
                  </a:cubicBezTo>
                  <a:cubicBezTo>
                    <a:pt x="162560" y="308124"/>
                    <a:pt x="308124" y="162560"/>
                    <a:pt x="487680" y="162560"/>
                  </a:cubicBezTo>
                  <a:cubicBezTo>
                    <a:pt x="667236" y="162560"/>
                    <a:pt x="812800" y="308124"/>
                    <a:pt x="812800" y="48768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" name="Freeform: Shape 35">
              <a:extLst>
                <a:ext uri="{FF2B5EF4-FFF2-40B4-BE49-F238E27FC236}">
                  <a16:creationId xmlns:a16="http://schemas.microsoft.com/office/drawing/2014/main" id="{0A6EBC10-E60F-EF12-B7F8-8F32448BC3DD}"/>
                </a:ext>
              </a:extLst>
            </p:cNvPr>
            <p:cNvSpPr/>
            <p:nvPr/>
          </p:nvSpPr>
          <p:spPr>
            <a:xfrm>
              <a:off x="3657955" y="990859"/>
              <a:ext cx="4795520" cy="4795520"/>
            </a:xfrm>
            <a:custGeom>
              <a:avLst/>
              <a:gdLst>
                <a:gd name="connsiteX0" fmla="*/ 324765 w 4795520"/>
                <a:gd name="connsiteY0" fmla="*/ 2763261 h 4795520"/>
                <a:gd name="connsiteX1" fmla="*/ 495453 w 4795520"/>
                <a:gd name="connsiteY1" fmla="*/ 2714493 h 4795520"/>
                <a:gd name="connsiteX2" fmla="*/ 578033 w 4795520"/>
                <a:gd name="connsiteY2" fmla="*/ 2687264 h 4795520"/>
                <a:gd name="connsiteX3" fmla="*/ 1004916 w 4795520"/>
                <a:gd name="connsiteY3" fmla="*/ 2727904 h 4795520"/>
                <a:gd name="connsiteX4" fmla="*/ 1051408 w 4795520"/>
                <a:gd name="connsiteY4" fmla="*/ 2903469 h 4795520"/>
                <a:gd name="connsiteX5" fmla="*/ 697109 w 4795520"/>
                <a:gd name="connsiteY5" fmla="*/ 3155437 h 4795520"/>
                <a:gd name="connsiteX6" fmla="*/ 626395 w 4795520"/>
                <a:gd name="connsiteY6" fmla="*/ 3169661 h 4795520"/>
                <a:gd name="connsiteX7" fmla="*/ 394666 w 4795520"/>
                <a:gd name="connsiteY7" fmla="*/ 3249072 h 4795520"/>
                <a:gd name="connsiteX8" fmla="*/ 302250 w 4795520"/>
                <a:gd name="connsiteY8" fmla="*/ 3608004 h 4795520"/>
                <a:gd name="connsiteX9" fmla="*/ 496721 w 4795520"/>
                <a:gd name="connsiteY9" fmla="*/ 3800735 h 4795520"/>
                <a:gd name="connsiteX10" fmla="*/ 769448 w 4795520"/>
                <a:gd name="connsiteY10" fmla="*/ 3776579 h 4795520"/>
                <a:gd name="connsiteX11" fmla="*/ 894619 w 4795520"/>
                <a:gd name="connsiteY11" fmla="*/ 3648075 h 4795520"/>
                <a:gd name="connsiteX12" fmla="*/ 951515 w 4795520"/>
                <a:gd name="connsiteY12" fmla="*/ 3584189 h 4795520"/>
                <a:gd name="connsiteX13" fmla="*/ 1343610 w 4795520"/>
                <a:gd name="connsiteY13" fmla="*/ 3408055 h 4795520"/>
                <a:gd name="connsiteX14" fmla="*/ 1470813 w 4795520"/>
                <a:gd name="connsiteY14" fmla="*/ 3533389 h 4795520"/>
                <a:gd name="connsiteX15" fmla="*/ 1288421 w 4795520"/>
                <a:gd name="connsiteY15" fmla="*/ 3930685 h 4795520"/>
                <a:gd name="connsiteX16" fmla="*/ 1235101 w 4795520"/>
                <a:gd name="connsiteY16" fmla="*/ 3977584 h 4795520"/>
                <a:gd name="connsiteX17" fmla="*/ 1058870 w 4795520"/>
                <a:gd name="connsiteY17" fmla="*/ 4231649 h 4795520"/>
                <a:gd name="connsiteX18" fmla="*/ 1173897 w 4795520"/>
                <a:gd name="connsiteY18" fmla="*/ 4518665 h 4795520"/>
                <a:gd name="connsiteX19" fmla="*/ 1381893 w 4795520"/>
                <a:gd name="connsiteY19" fmla="*/ 4593605 h 4795520"/>
                <a:gd name="connsiteX20" fmla="*/ 1614784 w 4795520"/>
                <a:gd name="connsiteY20" fmla="*/ 4494639 h 4795520"/>
                <a:gd name="connsiteX21" fmla="*/ 1706525 w 4795520"/>
                <a:gd name="connsiteY21" fmla="*/ 4258813 h 4795520"/>
                <a:gd name="connsiteX22" fmla="*/ 1724244 w 4795520"/>
                <a:gd name="connsiteY22" fmla="*/ 4173713 h 4795520"/>
                <a:gd name="connsiteX23" fmla="*/ 1973367 w 4795520"/>
                <a:gd name="connsiteY23" fmla="*/ 3823640 h 4795520"/>
                <a:gd name="connsiteX24" fmla="*/ 2146412 w 4795520"/>
                <a:gd name="connsiteY24" fmla="*/ 3870863 h 4795520"/>
                <a:gd name="connsiteX25" fmla="*/ 2188759 w 4795520"/>
                <a:gd name="connsiteY25" fmla="*/ 4305468 h 4795520"/>
                <a:gd name="connsiteX26" fmla="*/ 2166732 w 4795520"/>
                <a:gd name="connsiteY26" fmla="*/ 4372117 h 4795520"/>
                <a:gd name="connsiteX27" fmla="*/ 2140121 w 4795520"/>
                <a:gd name="connsiteY27" fmla="*/ 4680786 h 4795520"/>
                <a:gd name="connsiteX28" fmla="*/ 2383587 w 4795520"/>
                <a:gd name="connsiteY28" fmla="*/ 4872396 h 4795520"/>
                <a:gd name="connsiteX29" fmla="*/ 2438045 w 4795520"/>
                <a:gd name="connsiteY29" fmla="*/ 4876541 h 4795520"/>
                <a:gd name="connsiteX30" fmla="*/ 2668157 w 4795520"/>
                <a:gd name="connsiteY30" fmla="*/ 4781533 h 4795520"/>
                <a:gd name="connsiteX31" fmla="*/ 2763165 w 4795520"/>
                <a:gd name="connsiteY31" fmla="*/ 4551421 h 4795520"/>
                <a:gd name="connsiteX32" fmla="*/ 2713178 w 4795520"/>
                <a:gd name="connsiteY32" fmla="*/ 4378376 h 4795520"/>
                <a:gd name="connsiteX33" fmla="*/ 2687412 w 4795520"/>
                <a:gd name="connsiteY33" fmla="*/ 4298721 h 4795520"/>
                <a:gd name="connsiteX34" fmla="*/ 2728052 w 4795520"/>
                <a:gd name="connsiteY34" fmla="*/ 3871839 h 4795520"/>
                <a:gd name="connsiteX35" fmla="*/ 2903373 w 4795520"/>
                <a:gd name="connsiteY35" fmla="*/ 3823884 h 4795520"/>
                <a:gd name="connsiteX36" fmla="*/ 3156072 w 4795520"/>
                <a:gd name="connsiteY36" fmla="*/ 4180296 h 4795520"/>
                <a:gd name="connsiteX37" fmla="*/ 3169971 w 4795520"/>
                <a:gd name="connsiteY37" fmla="*/ 4249872 h 4795520"/>
                <a:gd name="connsiteX38" fmla="*/ 3259274 w 4795520"/>
                <a:gd name="connsiteY38" fmla="*/ 4491989 h 4795520"/>
                <a:gd name="connsiteX39" fmla="*/ 3496554 w 4795520"/>
                <a:gd name="connsiteY39" fmla="*/ 4593443 h 4795520"/>
                <a:gd name="connsiteX40" fmla="*/ 3607908 w 4795520"/>
                <a:gd name="connsiteY40" fmla="*/ 4573448 h 4795520"/>
                <a:gd name="connsiteX41" fmla="*/ 3800810 w 4795520"/>
                <a:gd name="connsiteY41" fmla="*/ 4378799 h 4795520"/>
                <a:gd name="connsiteX42" fmla="*/ 3776401 w 4795520"/>
                <a:gd name="connsiteY42" fmla="*/ 4105844 h 4795520"/>
                <a:gd name="connsiteX43" fmla="*/ 3649117 w 4795520"/>
                <a:gd name="connsiteY43" fmla="*/ 3981973 h 4795520"/>
                <a:gd name="connsiteX44" fmla="*/ 3584093 w 4795520"/>
                <a:gd name="connsiteY44" fmla="*/ 3923939 h 4795520"/>
                <a:gd name="connsiteX45" fmla="*/ 3405277 w 4795520"/>
                <a:gd name="connsiteY45" fmla="*/ 3533064 h 4795520"/>
                <a:gd name="connsiteX46" fmla="*/ 3532561 w 4795520"/>
                <a:gd name="connsiteY46" fmla="*/ 3406836 h 4795520"/>
                <a:gd name="connsiteX47" fmla="*/ 3929939 w 4795520"/>
                <a:gd name="connsiteY47" fmla="*/ 3587440 h 4795520"/>
                <a:gd name="connsiteX48" fmla="*/ 3977326 w 4795520"/>
                <a:gd name="connsiteY48" fmla="*/ 3641247 h 4795520"/>
                <a:gd name="connsiteX49" fmla="*/ 4228749 w 4795520"/>
                <a:gd name="connsiteY49" fmla="*/ 3817349 h 4795520"/>
                <a:gd name="connsiteX50" fmla="*/ 4515155 w 4795520"/>
                <a:gd name="connsiteY50" fmla="*/ 3706922 h 4795520"/>
                <a:gd name="connsiteX51" fmla="*/ 4589218 w 4795520"/>
                <a:gd name="connsiteY51" fmla="*/ 3439884 h 4795520"/>
                <a:gd name="connsiteX52" fmla="*/ 4430462 w 4795520"/>
                <a:gd name="connsiteY52" fmla="*/ 3212739 h 4795520"/>
                <a:gd name="connsiteX53" fmla="*/ 4254247 w 4795520"/>
                <a:gd name="connsiteY53" fmla="*/ 3169661 h 4795520"/>
                <a:gd name="connsiteX54" fmla="*/ 4174186 w 4795520"/>
                <a:gd name="connsiteY54" fmla="*/ 3152186 h 4795520"/>
                <a:gd name="connsiteX55" fmla="*/ 3825332 w 4795520"/>
                <a:gd name="connsiteY55" fmla="*/ 2902900 h 4795520"/>
                <a:gd name="connsiteX56" fmla="*/ 3871093 w 4795520"/>
                <a:gd name="connsiteY56" fmla="*/ 2727985 h 4795520"/>
                <a:gd name="connsiteX57" fmla="*/ 4305534 w 4795520"/>
                <a:gd name="connsiteY57" fmla="*/ 2687345 h 4795520"/>
                <a:gd name="connsiteX58" fmla="*/ 4372671 w 4795520"/>
                <a:gd name="connsiteY58" fmla="*/ 2710104 h 4795520"/>
                <a:gd name="connsiteX59" fmla="*/ 4750176 w 4795520"/>
                <a:gd name="connsiteY59" fmla="*/ 2694970 h 4795520"/>
                <a:gd name="connsiteX60" fmla="*/ 4858482 w 4795520"/>
                <a:gd name="connsiteY60" fmla="*/ 2333013 h 4795520"/>
                <a:gd name="connsiteX61" fmla="*/ 4551325 w 4795520"/>
                <a:gd name="connsiteY61" fmla="*/ 2113021 h 4795520"/>
                <a:gd name="connsiteX62" fmla="*/ 4380637 w 4795520"/>
                <a:gd name="connsiteY62" fmla="*/ 2161789 h 4795520"/>
                <a:gd name="connsiteX63" fmla="*/ 4298056 w 4795520"/>
                <a:gd name="connsiteY63" fmla="*/ 2189018 h 4795520"/>
                <a:gd name="connsiteX64" fmla="*/ 3871255 w 4795520"/>
                <a:gd name="connsiteY64" fmla="*/ 2148378 h 4795520"/>
                <a:gd name="connsiteX65" fmla="*/ 3824763 w 4795520"/>
                <a:gd name="connsiteY65" fmla="*/ 1972732 h 4795520"/>
                <a:gd name="connsiteX66" fmla="*/ 4178981 w 4795520"/>
                <a:gd name="connsiteY66" fmla="*/ 1720763 h 4795520"/>
                <a:gd name="connsiteX67" fmla="*/ 4249451 w 4795520"/>
                <a:gd name="connsiteY67" fmla="*/ 1706621 h 4795520"/>
                <a:gd name="connsiteX68" fmla="*/ 4481099 w 4795520"/>
                <a:gd name="connsiteY68" fmla="*/ 1627129 h 4795520"/>
                <a:gd name="connsiteX69" fmla="*/ 4573514 w 4795520"/>
                <a:gd name="connsiteY69" fmla="*/ 1268196 h 4795520"/>
                <a:gd name="connsiteX70" fmla="*/ 4378938 w 4795520"/>
                <a:gd name="connsiteY70" fmla="*/ 1075628 h 4795520"/>
                <a:gd name="connsiteX71" fmla="*/ 4106236 w 4795520"/>
                <a:gd name="connsiteY71" fmla="*/ 1099622 h 4795520"/>
                <a:gd name="connsiteX72" fmla="*/ 3981146 w 4795520"/>
                <a:gd name="connsiteY72" fmla="*/ 1228125 h 4795520"/>
                <a:gd name="connsiteX73" fmla="*/ 3924250 w 4795520"/>
                <a:gd name="connsiteY73" fmla="*/ 1292012 h 4795520"/>
                <a:gd name="connsiteX74" fmla="*/ 3532155 w 4795520"/>
                <a:gd name="connsiteY74" fmla="*/ 1468145 h 4795520"/>
                <a:gd name="connsiteX75" fmla="*/ 3405277 w 4795520"/>
                <a:gd name="connsiteY75" fmla="*/ 1342893 h 4795520"/>
                <a:gd name="connsiteX76" fmla="*/ 3587669 w 4795520"/>
                <a:gd name="connsiteY76" fmla="*/ 945596 h 4795520"/>
                <a:gd name="connsiteX77" fmla="*/ 3640989 w 4795520"/>
                <a:gd name="connsiteY77" fmla="*/ 898698 h 4795520"/>
                <a:gd name="connsiteX78" fmla="*/ 3816472 w 4795520"/>
                <a:gd name="connsiteY78" fmla="*/ 564145 h 4795520"/>
                <a:gd name="connsiteX79" fmla="*/ 3557084 w 4795520"/>
                <a:gd name="connsiteY79" fmla="*/ 289487 h 4795520"/>
                <a:gd name="connsiteX80" fmla="*/ 3213050 w 4795520"/>
                <a:gd name="connsiteY80" fmla="*/ 445562 h 4795520"/>
                <a:gd name="connsiteX81" fmla="*/ 3169565 w 4795520"/>
                <a:gd name="connsiteY81" fmla="*/ 617469 h 4795520"/>
                <a:gd name="connsiteX82" fmla="*/ 3151846 w 4795520"/>
                <a:gd name="connsiteY82" fmla="*/ 702569 h 4795520"/>
                <a:gd name="connsiteX83" fmla="*/ 2902723 w 4795520"/>
                <a:gd name="connsiteY83" fmla="*/ 1052561 h 4795520"/>
                <a:gd name="connsiteX84" fmla="*/ 2729678 w 4795520"/>
                <a:gd name="connsiteY84" fmla="*/ 1005337 h 4795520"/>
                <a:gd name="connsiteX85" fmla="*/ 2687331 w 4795520"/>
                <a:gd name="connsiteY85" fmla="*/ 570245 h 4795520"/>
                <a:gd name="connsiteX86" fmla="*/ 2709114 w 4795520"/>
                <a:gd name="connsiteY86" fmla="*/ 504652 h 4795520"/>
                <a:gd name="connsiteX87" fmla="*/ 2695491 w 4795520"/>
                <a:gd name="connsiteY87" fmla="*/ 126585 h 4795520"/>
                <a:gd name="connsiteX88" fmla="*/ 2333291 w 4795520"/>
                <a:gd name="connsiteY88" fmla="*/ 17358 h 4795520"/>
                <a:gd name="connsiteX89" fmla="*/ 2112925 w 4795520"/>
                <a:gd name="connsiteY89" fmla="*/ 324861 h 4795520"/>
                <a:gd name="connsiteX90" fmla="*/ 2162750 w 4795520"/>
                <a:gd name="connsiteY90" fmla="*/ 497662 h 4795520"/>
                <a:gd name="connsiteX91" fmla="*/ 2188678 w 4795520"/>
                <a:gd name="connsiteY91" fmla="*/ 577804 h 4795520"/>
                <a:gd name="connsiteX92" fmla="*/ 2145193 w 4795520"/>
                <a:gd name="connsiteY92" fmla="*/ 1005093 h 4795520"/>
                <a:gd name="connsiteX93" fmla="*/ 1972961 w 4795520"/>
                <a:gd name="connsiteY93" fmla="*/ 1052398 h 4795520"/>
                <a:gd name="connsiteX94" fmla="*/ 1720261 w 4795520"/>
                <a:gd name="connsiteY94" fmla="*/ 695985 h 4795520"/>
                <a:gd name="connsiteX95" fmla="*/ 1706525 w 4795520"/>
                <a:gd name="connsiteY95" fmla="*/ 626572 h 4795520"/>
                <a:gd name="connsiteX96" fmla="*/ 1504528 w 4795520"/>
                <a:gd name="connsiteY96" fmla="*/ 307365 h 4795520"/>
                <a:gd name="connsiteX97" fmla="*/ 1136996 w 4795520"/>
                <a:gd name="connsiteY97" fmla="*/ 394654 h 4795520"/>
                <a:gd name="connsiteX98" fmla="*/ 1100095 w 4795520"/>
                <a:gd name="connsiteY98" fmla="*/ 770600 h 4795520"/>
                <a:gd name="connsiteX99" fmla="*/ 1227542 w 4795520"/>
                <a:gd name="connsiteY99" fmla="*/ 894390 h 4795520"/>
                <a:gd name="connsiteX100" fmla="*/ 1292566 w 4795520"/>
                <a:gd name="connsiteY100" fmla="*/ 952342 h 4795520"/>
                <a:gd name="connsiteX101" fmla="*/ 1471382 w 4795520"/>
                <a:gd name="connsiteY101" fmla="*/ 1343299 h 4795520"/>
                <a:gd name="connsiteX102" fmla="*/ 1344179 w 4795520"/>
                <a:gd name="connsiteY102" fmla="*/ 1469446 h 4795520"/>
                <a:gd name="connsiteX103" fmla="*/ 946719 w 4795520"/>
                <a:gd name="connsiteY103" fmla="*/ 1288842 h 4795520"/>
                <a:gd name="connsiteX104" fmla="*/ 899333 w 4795520"/>
                <a:gd name="connsiteY104" fmla="*/ 1235034 h 4795520"/>
                <a:gd name="connsiteX105" fmla="*/ 564334 w 4795520"/>
                <a:gd name="connsiteY105" fmla="*/ 1059323 h 4795520"/>
                <a:gd name="connsiteX106" fmla="*/ 289341 w 4795520"/>
                <a:gd name="connsiteY106" fmla="*/ 1319086 h 4795520"/>
                <a:gd name="connsiteX107" fmla="*/ 445709 w 4795520"/>
                <a:gd name="connsiteY107" fmla="*/ 1663542 h 4795520"/>
                <a:gd name="connsiteX108" fmla="*/ 621925 w 4795520"/>
                <a:gd name="connsiteY108" fmla="*/ 1706621 h 4795520"/>
                <a:gd name="connsiteX109" fmla="*/ 701823 w 4795520"/>
                <a:gd name="connsiteY109" fmla="*/ 1724096 h 4795520"/>
                <a:gd name="connsiteX110" fmla="*/ 1050595 w 4795520"/>
                <a:gd name="connsiteY110" fmla="*/ 1973463 h 4795520"/>
                <a:gd name="connsiteX111" fmla="*/ 1004916 w 4795520"/>
                <a:gd name="connsiteY111" fmla="*/ 2148378 h 4795520"/>
                <a:gd name="connsiteX112" fmla="*/ 570556 w 4795520"/>
                <a:gd name="connsiteY112" fmla="*/ 2189018 h 4795520"/>
                <a:gd name="connsiteX113" fmla="*/ 503418 w 4795520"/>
                <a:gd name="connsiteY113" fmla="*/ 2166259 h 4795520"/>
                <a:gd name="connsiteX114" fmla="*/ 125831 w 4795520"/>
                <a:gd name="connsiteY114" fmla="*/ 2181280 h 4795520"/>
                <a:gd name="connsiteX115" fmla="*/ 17496 w 4795520"/>
                <a:gd name="connsiteY115" fmla="*/ 2543301 h 4795520"/>
                <a:gd name="connsiteX116" fmla="*/ 324765 w 4795520"/>
                <a:gd name="connsiteY116" fmla="*/ 2763261 h 4795520"/>
                <a:gd name="connsiteX117" fmla="*/ 1587856 w 4795520"/>
                <a:gd name="connsiteY117" fmla="*/ 4084874 h 4795520"/>
                <a:gd name="connsiteX118" fmla="*/ 1543965 w 4795520"/>
                <a:gd name="connsiteY118" fmla="*/ 4263690 h 4795520"/>
                <a:gd name="connsiteX119" fmla="*/ 1522182 w 4795520"/>
                <a:gd name="connsiteY119" fmla="*/ 4349440 h 4795520"/>
                <a:gd name="connsiteX120" fmla="*/ 1350169 w 4795520"/>
                <a:gd name="connsiteY120" fmla="*/ 4426932 h 4795520"/>
                <a:gd name="connsiteX121" fmla="*/ 1220755 w 4795520"/>
                <a:gd name="connsiteY121" fmla="*/ 4289651 h 4795520"/>
                <a:gd name="connsiteX122" fmla="*/ 1308253 w 4795520"/>
                <a:gd name="connsiteY122" fmla="*/ 4122506 h 4795520"/>
                <a:gd name="connsiteX123" fmla="*/ 1432774 w 4795520"/>
                <a:gd name="connsiteY123" fmla="*/ 4004650 h 4795520"/>
                <a:gd name="connsiteX124" fmla="*/ 1603462 w 4795520"/>
                <a:gd name="connsiteY124" fmla="*/ 3638890 h 4795520"/>
                <a:gd name="connsiteX125" fmla="*/ 1815846 w 4795520"/>
                <a:gd name="connsiteY125" fmla="*/ 3761542 h 4795520"/>
                <a:gd name="connsiteX126" fmla="*/ 1587856 w 4795520"/>
                <a:gd name="connsiteY126" fmla="*/ 4084874 h 4795520"/>
                <a:gd name="connsiteX127" fmla="*/ 3439008 w 4795520"/>
                <a:gd name="connsiteY127" fmla="*/ 3997823 h 4795520"/>
                <a:gd name="connsiteX128" fmla="*/ 3572063 w 4795520"/>
                <a:gd name="connsiteY128" fmla="*/ 4125270 h 4795520"/>
                <a:gd name="connsiteX129" fmla="*/ 3635299 w 4795520"/>
                <a:gd name="connsiteY129" fmla="*/ 4186880 h 4795520"/>
                <a:gd name="connsiteX130" fmla="*/ 3616881 w 4795520"/>
                <a:gd name="connsiteY130" fmla="*/ 4374913 h 4795520"/>
                <a:gd name="connsiteX131" fmla="*/ 3433050 w 4795520"/>
                <a:gd name="connsiteY131" fmla="*/ 4418528 h 4795520"/>
                <a:gd name="connsiteX132" fmla="*/ 3332125 w 4795520"/>
                <a:gd name="connsiteY132" fmla="*/ 4258813 h 4795520"/>
                <a:gd name="connsiteX133" fmla="*/ 3292298 w 4795520"/>
                <a:gd name="connsiteY133" fmla="*/ 4092107 h 4795520"/>
                <a:gd name="connsiteX134" fmla="*/ 3060812 w 4795520"/>
                <a:gd name="connsiteY134" fmla="*/ 3762029 h 4795520"/>
                <a:gd name="connsiteX135" fmla="*/ 3272791 w 4795520"/>
                <a:gd name="connsiteY135" fmla="*/ 3638646 h 4795520"/>
                <a:gd name="connsiteX136" fmla="*/ 3439008 w 4795520"/>
                <a:gd name="connsiteY136" fmla="*/ 3997823 h 4795520"/>
                <a:gd name="connsiteX137" fmla="*/ 4289278 w 4795520"/>
                <a:gd name="connsiteY137" fmla="*/ 2351090 h 4795520"/>
                <a:gd name="connsiteX138" fmla="*/ 4466062 w 4795520"/>
                <a:gd name="connsiteY138" fmla="*/ 2299640 h 4795520"/>
                <a:gd name="connsiteX139" fmla="*/ 4675440 w 4795520"/>
                <a:gd name="connsiteY139" fmla="*/ 2332883 h 4795520"/>
                <a:gd name="connsiteX140" fmla="*/ 4674204 w 4795520"/>
                <a:gd name="connsiteY140" fmla="*/ 2547316 h 4795520"/>
                <a:gd name="connsiteX141" fmla="*/ 4461429 w 4795520"/>
                <a:gd name="connsiteY141" fmla="*/ 2573960 h 4795520"/>
                <a:gd name="connsiteX142" fmla="*/ 4297163 w 4795520"/>
                <a:gd name="connsiteY142" fmla="*/ 2525192 h 4795520"/>
                <a:gd name="connsiteX143" fmla="*/ 3895802 w 4795520"/>
                <a:gd name="connsiteY143" fmla="*/ 2560630 h 4795520"/>
                <a:gd name="connsiteX144" fmla="*/ 3901004 w 4795520"/>
                <a:gd name="connsiteY144" fmla="*/ 2438141 h 4795520"/>
                <a:gd name="connsiteX145" fmla="*/ 3895802 w 4795520"/>
                <a:gd name="connsiteY145" fmla="*/ 2315571 h 4795520"/>
                <a:gd name="connsiteX146" fmla="*/ 4289278 w 4795520"/>
                <a:gd name="connsiteY146" fmla="*/ 2351090 h 4795520"/>
                <a:gd name="connsiteX147" fmla="*/ 3288234 w 4795520"/>
                <a:gd name="connsiteY147" fmla="*/ 791408 h 4795520"/>
                <a:gd name="connsiteX148" fmla="*/ 3332125 w 4795520"/>
                <a:gd name="connsiteY148" fmla="*/ 612592 h 4795520"/>
                <a:gd name="connsiteX149" fmla="*/ 3353908 w 4795520"/>
                <a:gd name="connsiteY149" fmla="*/ 526842 h 4795520"/>
                <a:gd name="connsiteX150" fmla="*/ 3525921 w 4795520"/>
                <a:gd name="connsiteY150" fmla="*/ 449348 h 4795520"/>
                <a:gd name="connsiteX151" fmla="*/ 3655335 w 4795520"/>
                <a:gd name="connsiteY151" fmla="*/ 586629 h 4795520"/>
                <a:gd name="connsiteX152" fmla="*/ 3567837 w 4795520"/>
                <a:gd name="connsiteY152" fmla="*/ 753775 h 4795520"/>
                <a:gd name="connsiteX153" fmla="*/ 3443397 w 4795520"/>
                <a:gd name="connsiteY153" fmla="*/ 871631 h 4795520"/>
                <a:gd name="connsiteX154" fmla="*/ 3273116 w 4795520"/>
                <a:gd name="connsiteY154" fmla="*/ 1237391 h 4795520"/>
                <a:gd name="connsiteX155" fmla="*/ 3060731 w 4795520"/>
                <a:gd name="connsiteY155" fmla="*/ 1114740 h 4795520"/>
                <a:gd name="connsiteX156" fmla="*/ 3288234 w 4795520"/>
                <a:gd name="connsiteY156" fmla="*/ 791408 h 4795520"/>
                <a:gd name="connsiteX157" fmla="*/ 1437082 w 4795520"/>
                <a:gd name="connsiteY157" fmla="*/ 878459 h 4795520"/>
                <a:gd name="connsiteX158" fmla="*/ 1304108 w 4795520"/>
                <a:gd name="connsiteY158" fmla="*/ 751093 h 4795520"/>
                <a:gd name="connsiteX159" fmla="*/ 1240791 w 4795520"/>
                <a:gd name="connsiteY159" fmla="*/ 689402 h 4795520"/>
                <a:gd name="connsiteX160" fmla="*/ 1259355 w 4795520"/>
                <a:gd name="connsiteY160" fmla="*/ 501277 h 4795520"/>
                <a:gd name="connsiteX161" fmla="*/ 1443356 w 4795520"/>
                <a:gd name="connsiteY161" fmla="*/ 457917 h 4795520"/>
                <a:gd name="connsiteX162" fmla="*/ 1543965 w 4795520"/>
                <a:gd name="connsiteY162" fmla="*/ 617956 h 4795520"/>
                <a:gd name="connsiteX163" fmla="*/ 1583792 w 4795520"/>
                <a:gd name="connsiteY163" fmla="*/ 784580 h 4795520"/>
                <a:gd name="connsiteX164" fmla="*/ 1815440 w 4795520"/>
                <a:gd name="connsiteY164" fmla="*/ 1114821 h 4795520"/>
                <a:gd name="connsiteX165" fmla="*/ 1603218 w 4795520"/>
                <a:gd name="connsiteY165" fmla="*/ 1237798 h 4795520"/>
                <a:gd name="connsiteX166" fmla="*/ 1437082 w 4795520"/>
                <a:gd name="connsiteY166" fmla="*/ 878459 h 4795520"/>
                <a:gd name="connsiteX167" fmla="*/ 790093 w 4795520"/>
                <a:gd name="connsiteY167" fmla="*/ 1587464 h 4795520"/>
                <a:gd name="connsiteX168" fmla="*/ 614447 w 4795520"/>
                <a:gd name="connsiteY168" fmla="*/ 1544061 h 4795520"/>
                <a:gd name="connsiteX169" fmla="*/ 526746 w 4795520"/>
                <a:gd name="connsiteY169" fmla="*/ 1522603 h 4795520"/>
                <a:gd name="connsiteX170" fmla="*/ 449491 w 4795520"/>
                <a:gd name="connsiteY170" fmla="*/ 1350720 h 4795520"/>
                <a:gd name="connsiteX171" fmla="*/ 586516 w 4795520"/>
                <a:gd name="connsiteY171" fmla="*/ 1221347 h 4795520"/>
                <a:gd name="connsiteX172" fmla="*/ 753679 w 4795520"/>
                <a:gd name="connsiteY172" fmla="*/ 1308349 h 4795520"/>
                <a:gd name="connsiteX173" fmla="*/ 871698 w 4795520"/>
                <a:gd name="connsiteY173" fmla="*/ 1433520 h 4795520"/>
                <a:gd name="connsiteX174" fmla="*/ 1278911 w 4795520"/>
                <a:gd name="connsiteY174" fmla="*/ 1618757 h 4795520"/>
                <a:gd name="connsiteX175" fmla="*/ 1465448 w 4795520"/>
                <a:gd name="connsiteY175" fmla="*/ 1576085 h 4795520"/>
                <a:gd name="connsiteX176" fmla="*/ 2177299 w 4795520"/>
                <a:gd name="connsiteY176" fmla="*/ 1164727 h 4795520"/>
                <a:gd name="connsiteX177" fmla="*/ 2307997 w 4795520"/>
                <a:gd name="connsiteY177" fmla="*/ 1023869 h 4795520"/>
                <a:gd name="connsiteX178" fmla="*/ 2351157 w 4795520"/>
                <a:gd name="connsiteY178" fmla="*/ 586257 h 4795520"/>
                <a:gd name="connsiteX179" fmla="*/ 2299869 w 4795520"/>
                <a:gd name="connsiteY179" fmla="*/ 410530 h 4795520"/>
                <a:gd name="connsiteX180" fmla="*/ 2275485 w 4795520"/>
                <a:gd name="connsiteY180" fmla="*/ 324861 h 4795520"/>
                <a:gd name="connsiteX181" fmla="*/ 2386034 w 4795520"/>
                <a:gd name="connsiteY181" fmla="*/ 171454 h 4795520"/>
                <a:gd name="connsiteX182" fmla="*/ 2566955 w 4795520"/>
                <a:gd name="connsiteY182" fmla="*/ 226431 h 4795520"/>
                <a:gd name="connsiteX183" fmla="*/ 2573457 w 4795520"/>
                <a:gd name="connsiteY183" fmla="*/ 415407 h 4795520"/>
                <a:gd name="connsiteX184" fmla="*/ 2524689 w 4795520"/>
                <a:gd name="connsiteY184" fmla="*/ 577967 h 4795520"/>
                <a:gd name="connsiteX185" fmla="*/ 2567930 w 4795520"/>
                <a:gd name="connsiteY185" fmla="*/ 1024031 h 4795520"/>
                <a:gd name="connsiteX186" fmla="*/ 2698547 w 4795520"/>
                <a:gd name="connsiteY186" fmla="*/ 1164646 h 4795520"/>
                <a:gd name="connsiteX187" fmla="*/ 3410154 w 4795520"/>
                <a:gd name="connsiteY187" fmla="*/ 1575841 h 4795520"/>
                <a:gd name="connsiteX188" fmla="*/ 3597098 w 4795520"/>
                <a:gd name="connsiteY188" fmla="*/ 1618351 h 4795520"/>
                <a:gd name="connsiteX189" fmla="*/ 3998133 w 4795520"/>
                <a:gd name="connsiteY189" fmla="*/ 1436609 h 4795520"/>
                <a:gd name="connsiteX190" fmla="*/ 4123955 w 4795520"/>
                <a:gd name="connsiteY190" fmla="*/ 1304854 h 4795520"/>
                <a:gd name="connsiteX191" fmla="*/ 4186540 w 4795520"/>
                <a:gd name="connsiteY191" fmla="*/ 1240724 h 4795520"/>
                <a:gd name="connsiteX192" fmla="*/ 4400274 w 4795520"/>
                <a:gd name="connsiteY192" fmla="*/ 1286289 h 4795520"/>
                <a:gd name="connsiteX193" fmla="*/ 4375517 w 4795520"/>
                <a:gd name="connsiteY193" fmla="*/ 1503421 h 4795520"/>
                <a:gd name="connsiteX194" fmla="*/ 4258473 w 4795520"/>
                <a:gd name="connsiteY194" fmla="*/ 1544061 h 4795520"/>
                <a:gd name="connsiteX195" fmla="*/ 4091036 w 4795520"/>
                <a:gd name="connsiteY195" fmla="*/ 1583644 h 4795520"/>
                <a:gd name="connsiteX196" fmla="*/ 3724139 w 4795520"/>
                <a:gd name="connsiteY196" fmla="*/ 1844309 h 4795520"/>
                <a:gd name="connsiteX197" fmla="*/ 3671469 w 4795520"/>
                <a:gd name="connsiteY197" fmla="*/ 2025157 h 4795520"/>
                <a:gd name="connsiteX198" fmla="*/ 3671469 w 4795520"/>
                <a:gd name="connsiteY198" fmla="*/ 2850799 h 4795520"/>
                <a:gd name="connsiteX199" fmla="*/ 3724139 w 4795520"/>
                <a:gd name="connsiteY199" fmla="*/ 3031404 h 4795520"/>
                <a:gd name="connsiteX200" fmla="*/ 4086160 w 4795520"/>
                <a:gd name="connsiteY200" fmla="*/ 3288574 h 4795520"/>
                <a:gd name="connsiteX201" fmla="*/ 4261643 w 4795520"/>
                <a:gd name="connsiteY201" fmla="*/ 3332221 h 4795520"/>
                <a:gd name="connsiteX202" fmla="*/ 4349344 w 4795520"/>
                <a:gd name="connsiteY202" fmla="*/ 3353679 h 4795520"/>
                <a:gd name="connsiteX203" fmla="*/ 4426601 w 4795520"/>
                <a:gd name="connsiteY203" fmla="*/ 3525562 h 4795520"/>
                <a:gd name="connsiteX204" fmla="*/ 4289571 w 4795520"/>
                <a:gd name="connsiteY204" fmla="*/ 3654935 h 4795520"/>
                <a:gd name="connsiteX205" fmla="*/ 4122410 w 4795520"/>
                <a:gd name="connsiteY205" fmla="*/ 3567933 h 4795520"/>
                <a:gd name="connsiteX206" fmla="*/ 4004392 w 4795520"/>
                <a:gd name="connsiteY206" fmla="*/ 3442843 h 4795520"/>
                <a:gd name="connsiteX207" fmla="*/ 3597260 w 4795520"/>
                <a:gd name="connsiteY207" fmla="*/ 3257606 h 4795520"/>
                <a:gd name="connsiteX208" fmla="*/ 3410316 w 4795520"/>
                <a:gd name="connsiteY208" fmla="*/ 3300278 h 4795520"/>
                <a:gd name="connsiteX209" fmla="*/ 2643033 w 4795520"/>
                <a:gd name="connsiteY209" fmla="*/ 3721471 h 4795520"/>
                <a:gd name="connsiteX210" fmla="*/ 2575083 w 4795520"/>
                <a:gd name="connsiteY210" fmla="*/ 3791290 h 4795520"/>
                <a:gd name="connsiteX211" fmla="*/ 2524852 w 4795520"/>
                <a:gd name="connsiteY211" fmla="*/ 4290025 h 4795520"/>
                <a:gd name="connsiteX212" fmla="*/ 2575896 w 4795520"/>
                <a:gd name="connsiteY212" fmla="*/ 4465427 h 4795520"/>
                <a:gd name="connsiteX213" fmla="*/ 2600605 w 4795520"/>
                <a:gd name="connsiteY213" fmla="*/ 4551421 h 4795520"/>
                <a:gd name="connsiteX214" fmla="*/ 2543709 w 4795520"/>
                <a:gd name="connsiteY214" fmla="*/ 4675698 h 4795520"/>
                <a:gd name="connsiteX215" fmla="*/ 2330601 w 4795520"/>
                <a:gd name="connsiteY215" fmla="*/ 4672455 h 4795520"/>
                <a:gd name="connsiteX216" fmla="*/ 2302958 w 4795520"/>
                <a:gd name="connsiteY216" fmla="*/ 4461119 h 4795520"/>
                <a:gd name="connsiteX217" fmla="*/ 2351726 w 4795520"/>
                <a:gd name="connsiteY217" fmla="*/ 4297909 h 4795520"/>
                <a:gd name="connsiteX218" fmla="*/ 2308485 w 4795520"/>
                <a:gd name="connsiteY218" fmla="*/ 3852331 h 4795520"/>
                <a:gd name="connsiteX219" fmla="*/ 2177949 w 4795520"/>
                <a:gd name="connsiteY219" fmla="*/ 3711880 h 4795520"/>
                <a:gd name="connsiteX220" fmla="*/ 1466261 w 4795520"/>
                <a:gd name="connsiteY220" fmla="*/ 3300603 h 4795520"/>
                <a:gd name="connsiteX221" fmla="*/ 1343285 w 4795520"/>
                <a:gd name="connsiteY221" fmla="*/ 3244764 h 4795520"/>
                <a:gd name="connsiteX222" fmla="*/ 1279155 w 4795520"/>
                <a:gd name="connsiteY222" fmla="*/ 3258094 h 4795520"/>
                <a:gd name="connsiteX223" fmla="*/ 878119 w 4795520"/>
                <a:gd name="connsiteY223" fmla="*/ 3439836 h 4795520"/>
                <a:gd name="connsiteX224" fmla="*/ 752298 w 4795520"/>
                <a:gd name="connsiteY224" fmla="*/ 3571590 h 4795520"/>
                <a:gd name="connsiteX225" fmla="*/ 689712 w 4795520"/>
                <a:gd name="connsiteY225" fmla="*/ 3635720 h 4795520"/>
                <a:gd name="connsiteX226" fmla="*/ 474915 w 4795520"/>
                <a:gd name="connsiteY226" fmla="*/ 3590797 h 4795520"/>
                <a:gd name="connsiteX227" fmla="*/ 500573 w 4795520"/>
                <a:gd name="connsiteY227" fmla="*/ 3372861 h 4795520"/>
                <a:gd name="connsiteX228" fmla="*/ 617373 w 4795520"/>
                <a:gd name="connsiteY228" fmla="*/ 3332221 h 4795520"/>
                <a:gd name="connsiteX229" fmla="*/ 784728 w 4795520"/>
                <a:gd name="connsiteY229" fmla="*/ 3292556 h 4795520"/>
                <a:gd name="connsiteX230" fmla="*/ 1151708 w 4795520"/>
                <a:gd name="connsiteY230" fmla="*/ 3031810 h 4795520"/>
                <a:gd name="connsiteX231" fmla="*/ 1204377 w 4795520"/>
                <a:gd name="connsiteY231" fmla="*/ 2851043 h 4795520"/>
                <a:gd name="connsiteX232" fmla="*/ 1204377 w 4795520"/>
                <a:gd name="connsiteY232" fmla="*/ 2025645 h 4795520"/>
                <a:gd name="connsiteX233" fmla="*/ 1151789 w 4795520"/>
                <a:gd name="connsiteY233" fmla="*/ 1844715 h 4795520"/>
                <a:gd name="connsiteX234" fmla="*/ 790093 w 4795520"/>
                <a:gd name="connsiteY234" fmla="*/ 1587464 h 4795520"/>
                <a:gd name="connsiteX235" fmla="*/ 164237 w 4795520"/>
                <a:gd name="connsiteY235" fmla="*/ 2409937 h 4795520"/>
                <a:gd name="connsiteX236" fmla="*/ 260464 w 4795520"/>
                <a:gd name="connsiteY236" fmla="*/ 2289147 h 4795520"/>
                <a:gd name="connsiteX237" fmla="*/ 414335 w 4795520"/>
                <a:gd name="connsiteY237" fmla="*/ 2302322 h 4795520"/>
                <a:gd name="connsiteX238" fmla="*/ 578602 w 4795520"/>
                <a:gd name="connsiteY238" fmla="*/ 2351090 h 4795520"/>
                <a:gd name="connsiteX239" fmla="*/ 979882 w 4795520"/>
                <a:gd name="connsiteY239" fmla="*/ 2315733 h 4795520"/>
                <a:gd name="connsiteX240" fmla="*/ 974761 w 4795520"/>
                <a:gd name="connsiteY240" fmla="*/ 2438141 h 4795520"/>
                <a:gd name="connsiteX241" fmla="*/ 979963 w 4795520"/>
                <a:gd name="connsiteY241" fmla="*/ 2560711 h 4795520"/>
                <a:gd name="connsiteX242" fmla="*/ 586486 w 4795520"/>
                <a:gd name="connsiteY242" fmla="*/ 2525192 h 4795520"/>
                <a:gd name="connsiteX243" fmla="*/ 409702 w 4795520"/>
                <a:gd name="connsiteY243" fmla="*/ 2576642 h 4795520"/>
                <a:gd name="connsiteX244" fmla="*/ 200650 w 4795520"/>
                <a:gd name="connsiteY244" fmla="*/ 2543805 h 4795520"/>
                <a:gd name="connsiteX245" fmla="*/ 164562 w 4795520"/>
                <a:gd name="connsiteY245" fmla="*/ 2409937 h 47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4795520" h="4795520">
                  <a:moveTo>
                    <a:pt x="324765" y="2763261"/>
                  </a:moveTo>
                  <a:cubicBezTo>
                    <a:pt x="385117" y="2763391"/>
                    <a:pt x="444280" y="2746485"/>
                    <a:pt x="495453" y="2714493"/>
                  </a:cubicBezTo>
                  <a:cubicBezTo>
                    <a:pt x="519513" y="2697115"/>
                    <a:pt x="548357" y="2687605"/>
                    <a:pt x="578033" y="2687264"/>
                  </a:cubicBezTo>
                  <a:cubicBezTo>
                    <a:pt x="682234" y="2692710"/>
                    <a:pt x="836910" y="2704251"/>
                    <a:pt x="1004916" y="2727904"/>
                  </a:cubicBezTo>
                  <a:cubicBezTo>
                    <a:pt x="1016636" y="2787360"/>
                    <a:pt x="1032161" y="2846004"/>
                    <a:pt x="1051408" y="2903469"/>
                  </a:cubicBezTo>
                  <a:cubicBezTo>
                    <a:pt x="911037" y="3013441"/>
                    <a:pt x="781071" y="3101223"/>
                    <a:pt x="697109" y="3155437"/>
                  </a:cubicBezTo>
                  <a:cubicBezTo>
                    <a:pt x="675564" y="3167344"/>
                    <a:pt x="650868" y="3172311"/>
                    <a:pt x="626395" y="3169661"/>
                  </a:cubicBezTo>
                  <a:cubicBezTo>
                    <a:pt x="541817" y="3165369"/>
                    <a:pt x="458835" y="3193809"/>
                    <a:pt x="394666" y="3249072"/>
                  </a:cubicBezTo>
                  <a:cubicBezTo>
                    <a:pt x="291559" y="3337447"/>
                    <a:pt x="254644" y="3480825"/>
                    <a:pt x="302250" y="3608004"/>
                  </a:cubicBezTo>
                  <a:cubicBezTo>
                    <a:pt x="335544" y="3697737"/>
                    <a:pt x="406688" y="3768247"/>
                    <a:pt x="496721" y="3800735"/>
                  </a:cubicBezTo>
                  <a:cubicBezTo>
                    <a:pt x="586753" y="3833223"/>
                    <a:pt x="686526" y="3824379"/>
                    <a:pt x="769448" y="3776579"/>
                  </a:cubicBezTo>
                  <a:cubicBezTo>
                    <a:pt x="822580" y="3746562"/>
                    <a:pt x="866008" y="3701972"/>
                    <a:pt x="894619" y="3648075"/>
                  </a:cubicBezTo>
                  <a:cubicBezTo>
                    <a:pt x="906697" y="3621521"/>
                    <a:pt x="926529" y="3599250"/>
                    <a:pt x="951515" y="3584189"/>
                  </a:cubicBezTo>
                  <a:cubicBezTo>
                    <a:pt x="1031088" y="3543549"/>
                    <a:pt x="1231118" y="3455766"/>
                    <a:pt x="1343610" y="3408055"/>
                  </a:cubicBezTo>
                  <a:cubicBezTo>
                    <a:pt x="1383380" y="3452418"/>
                    <a:pt x="1425865" y="3494277"/>
                    <a:pt x="1470813" y="3533389"/>
                  </a:cubicBezTo>
                  <a:cubicBezTo>
                    <a:pt x="1401319" y="3706190"/>
                    <a:pt x="1328329" y="3853795"/>
                    <a:pt x="1288421" y="3930685"/>
                  </a:cubicBezTo>
                  <a:cubicBezTo>
                    <a:pt x="1276139" y="3951631"/>
                    <a:pt x="1257445" y="3968074"/>
                    <a:pt x="1235101" y="3977584"/>
                  </a:cubicBezTo>
                  <a:cubicBezTo>
                    <a:pt x="1137394" y="4027279"/>
                    <a:pt x="1071192" y="4122734"/>
                    <a:pt x="1058870" y="4231649"/>
                  </a:cubicBezTo>
                  <a:cubicBezTo>
                    <a:pt x="1046548" y="4340572"/>
                    <a:pt x="1089764" y="4448398"/>
                    <a:pt x="1173897" y="4518665"/>
                  </a:cubicBezTo>
                  <a:cubicBezTo>
                    <a:pt x="1232484" y="4566937"/>
                    <a:pt x="1305985" y="4593418"/>
                    <a:pt x="1381893" y="4593605"/>
                  </a:cubicBezTo>
                  <a:cubicBezTo>
                    <a:pt x="1469691" y="4593353"/>
                    <a:pt x="1553662" y="4557671"/>
                    <a:pt x="1614784" y="4494639"/>
                  </a:cubicBezTo>
                  <a:cubicBezTo>
                    <a:pt x="1675899" y="4431606"/>
                    <a:pt x="1708979" y="4346571"/>
                    <a:pt x="1706525" y="4258813"/>
                  </a:cubicBezTo>
                  <a:cubicBezTo>
                    <a:pt x="1703672" y="4229308"/>
                    <a:pt x="1709849" y="4199633"/>
                    <a:pt x="1724244" y="4173713"/>
                  </a:cubicBezTo>
                  <a:cubicBezTo>
                    <a:pt x="1781140" y="4085930"/>
                    <a:pt x="1868760" y="3957427"/>
                    <a:pt x="1973367" y="3823640"/>
                  </a:cubicBezTo>
                  <a:cubicBezTo>
                    <a:pt x="2029995" y="3843009"/>
                    <a:pt x="2087793" y="3858785"/>
                    <a:pt x="2146412" y="3870863"/>
                  </a:cubicBezTo>
                  <a:cubicBezTo>
                    <a:pt x="2157710" y="3970432"/>
                    <a:pt x="2184451" y="4212240"/>
                    <a:pt x="2188759" y="4305468"/>
                  </a:cubicBezTo>
                  <a:cubicBezTo>
                    <a:pt x="2188580" y="4329445"/>
                    <a:pt x="2180875" y="4352757"/>
                    <a:pt x="2166732" y="4372117"/>
                  </a:cubicBezTo>
                  <a:cubicBezTo>
                    <a:pt x="2106431" y="4463956"/>
                    <a:pt x="2096425" y="4579983"/>
                    <a:pt x="2140121" y="4680786"/>
                  </a:cubicBezTo>
                  <a:cubicBezTo>
                    <a:pt x="2183817" y="4781598"/>
                    <a:pt x="2275339" y="4853620"/>
                    <a:pt x="2383587" y="4872396"/>
                  </a:cubicBezTo>
                  <a:cubicBezTo>
                    <a:pt x="2401599" y="4875241"/>
                    <a:pt x="2419814" y="4876630"/>
                    <a:pt x="2438045" y="4876541"/>
                  </a:cubicBezTo>
                  <a:cubicBezTo>
                    <a:pt x="2524332" y="4876736"/>
                    <a:pt x="2607140" y="4842542"/>
                    <a:pt x="2668157" y="4781533"/>
                  </a:cubicBezTo>
                  <a:cubicBezTo>
                    <a:pt x="2729165" y="4720516"/>
                    <a:pt x="2763360" y="4637708"/>
                    <a:pt x="2763165" y="4551421"/>
                  </a:cubicBezTo>
                  <a:cubicBezTo>
                    <a:pt x="2763393" y="4490144"/>
                    <a:pt x="2746047" y="4430094"/>
                    <a:pt x="2713178" y="4378376"/>
                  </a:cubicBezTo>
                  <a:cubicBezTo>
                    <a:pt x="2696580" y="4355114"/>
                    <a:pt x="2687583" y="4327291"/>
                    <a:pt x="2687412" y="4298721"/>
                  </a:cubicBezTo>
                  <a:cubicBezTo>
                    <a:pt x="2692858" y="4194439"/>
                    <a:pt x="2704156" y="4039926"/>
                    <a:pt x="2728052" y="3871839"/>
                  </a:cubicBezTo>
                  <a:cubicBezTo>
                    <a:pt x="2787443" y="3859565"/>
                    <a:pt x="2845997" y="3843545"/>
                    <a:pt x="2903373" y="3823884"/>
                  </a:cubicBezTo>
                  <a:cubicBezTo>
                    <a:pt x="3018465" y="3970756"/>
                    <a:pt x="3109499" y="4107469"/>
                    <a:pt x="3156072" y="4180296"/>
                  </a:cubicBezTo>
                  <a:cubicBezTo>
                    <a:pt x="3168004" y="4201413"/>
                    <a:pt x="3172873" y="4225789"/>
                    <a:pt x="3169971" y="4249872"/>
                  </a:cubicBezTo>
                  <a:cubicBezTo>
                    <a:pt x="3165192" y="4339426"/>
                    <a:pt x="3197484" y="4426990"/>
                    <a:pt x="3259274" y="4491989"/>
                  </a:cubicBezTo>
                  <a:cubicBezTo>
                    <a:pt x="3321055" y="4556989"/>
                    <a:pt x="3406878" y="4593679"/>
                    <a:pt x="3496554" y="4593443"/>
                  </a:cubicBezTo>
                  <a:cubicBezTo>
                    <a:pt x="3534569" y="4593508"/>
                    <a:pt x="3572291" y="4586737"/>
                    <a:pt x="3607908" y="4573448"/>
                  </a:cubicBezTo>
                  <a:cubicBezTo>
                    <a:pt x="3697747" y="4540156"/>
                    <a:pt x="3768330" y="4468938"/>
                    <a:pt x="3800810" y="4378799"/>
                  </a:cubicBezTo>
                  <a:cubicBezTo>
                    <a:pt x="3833289" y="4288659"/>
                    <a:pt x="3824357" y="4188790"/>
                    <a:pt x="3776401" y="4105844"/>
                  </a:cubicBezTo>
                  <a:cubicBezTo>
                    <a:pt x="3746523" y="4053361"/>
                    <a:pt x="3702396" y="4010413"/>
                    <a:pt x="3649117" y="3981973"/>
                  </a:cubicBezTo>
                  <a:cubicBezTo>
                    <a:pt x="3622051" y="3969684"/>
                    <a:pt x="3599365" y="3949437"/>
                    <a:pt x="3584093" y="3923939"/>
                  </a:cubicBezTo>
                  <a:cubicBezTo>
                    <a:pt x="3536625" y="3830874"/>
                    <a:pt x="3469163" y="3690991"/>
                    <a:pt x="3405277" y="3533064"/>
                  </a:cubicBezTo>
                  <a:cubicBezTo>
                    <a:pt x="3450298" y="3493684"/>
                    <a:pt x="3492807" y="3451524"/>
                    <a:pt x="3532561" y="3406836"/>
                  </a:cubicBezTo>
                  <a:cubicBezTo>
                    <a:pt x="3727633" y="3491448"/>
                    <a:pt x="3871905" y="3557122"/>
                    <a:pt x="3929939" y="3587440"/>
                  </a:cubicBezTo>
                  <a:cubicBezTo>
                    <a:pt x="3951121" y="3599803"/>
                    <a:pt x="3967743" y="3618676"/>
                    <a:pt x="3977326" y="3641247"/>
                  </a:cubicBezTo>
                  <a:cubicBezTo>
                    <a:pt x="4026581" y="3738150"/>
                    <a:pt x="4120842" y="3804173"/>
                    <a:pt x="4228749" y="3817349"/>
                  </a:cubicBezTo>
                  <a:cubicBezTo>
                    <a:pt x="4336648" y="3830524"/>
                    <a:pt x="4444027" y="3789128"/>
                    <a:pt x="4515155" y="3706922"/>
                  </a:cubicBezTo>
                  <a:cubicBezTo>
                    <a:pt x="4578440" y="3633412"/>
                    <a:pt x="4605604" y="3535486"/>
                    <a:pt x="4589218" y="3439884"/>
                  </a:cubicBezTo>
                  <a:cubicBezTo>
                    <a:pt x="4572832" y="3344275"/>
                    <a:pt x="4514611" y="3260979"/>
                    <a:pt x="4430462" y="3212739"/>
                  </a:cubicBezTo>
                  <a:cubicBezTo>
                    <a:pt x="4377077" y="3181755"/>
                    <a:pt x="4315906" y="3166800"/>
                    <a:pt x="4254247" y="3169661"/>
                  </a:cubicBezTo>
                  <a:cubicBezTo>
                    <a:pt x="4226384" y="3172367"/>
                    <a:pt x="4198383" y="3166255"/>
                    <a:pt x="4174186" y="3152186"/>
                  </a:cubicBezTo>
                  <a:cubicBezTo>
                    <a:pt x="4049665" y="3071637"/>
                    <a:pt x="3931890" y="2988081"/>
                    <a:pt x="3825332" y="2902900"/>
                  </a:cubicBezTo>
                  <a:cubicBezTo>
                    <a:pt x="3844278" y="2845622"/>
                    <a:pt x="3859567" y="2787198"/>
                    <a:pt x="3871093" y="2727985"/>
                  </a:cubicBezTo>
                  <a:cubicBezTo>
                    <a:pt x="4055598" y="2701813"/>
                    <a:pt x="4219296" y="2691328"/>
                    <a:pt x="4305534" y="2687345"/>
                  </a:cubicBezTo>
                  <a:cubicBezTo>
                    <a:pt x="4329788" y="2687475"/>
                    <a:pt x="4353343" y="2695457"/>
                    <a:pt x="4372671" y="2710104"/>
                  </a:cubicBezTo>
                  <a:cubicBezTo>
                    <a:pt x="4488829" y="2786190"/>
                    <a:pt x="4640489" y="2780110"/>
                    <a:pt x="4750176" y="2694970"/>
                  </a:cubicBezTo>
                  <a:cubicBezTo>
                    <a:pt x="4859872" y="2609829"/>
                    <a:pt x="4903381" y="2464411"/>
                    <a:pt x="4858482" y="2333013"/>
                  </a:cubicBezTo>
                  <a:cubicBezTo>
                    <a:pt x="4813583" y="2201616"/>
                    <a:pt x="4690184" y="2113232"/>
                    <a:pt x="4551325" y="2113021"/>
                  </a:cubicBezTo>
                  <a:cubicBezTo>
                    <a:pt x="4490975" y="2112875"/>
                    <a:pt x="4431803" y="2129781"/>
                    <a:pt x="4380637" y="2161789"/>
                  </a:cubicBezTo>
                  <a:cubicBezTo>
                    <a:pt x="4356416" y="2178850"/>
                    <a:pt x="4327675" y="2188327"/>
                    <a:pt x="4298056" y="2189018"/>
                  </a:cubicBezTo>
                  <a:cubicBezTo>
                    <a:pt x="4193856" y="2183572"/>
                    <a:pt x="4039180" y="2172111"/>
                    <a:pt x="3871255" y="2148378"/>
                  </a:cubicBezTo>
                  <a:cubicBezTo>
                    <a:pt x="3859551" y="2088889"/>
                    <a:pt x="3844018" y="2030221"/>
                    <a:pt x="3824763" y="1972732"/>
                  </a:cubicBezTo>
                  <a:cubicBezTo>
                    <a:pt x="3964971" y="1862922"/>
                    <a:pt x="4094938" y="1775058"/>
                    <a:pt x="4178981" y="1720763"/>
                  </a:cubicBezTo>
                  <a:cubicBezTo>
                    <a:pt x="4200423" y="1708823"/>
                    <a:pt x="4225059" y="1703874"/>
                    <a:pt x="4249451" y="1706621"/>
                  </a:cubicBezTo>
                  <a:cubicBezTo>
                    <a:pt x="4334039" y="1711075"/>
                    <a:pt x="4417067" y="1682578"/>
                    <a:pt x="4481099" y="1627129"/>
                  </a:cubicBezTo>
                  <a:cubicBezTo>
                    <a:pt x="4584203" y="1538753"/>
                    <a:pt x="4621120" y="1395375"/>
                    <a:pt x="4573514" y="1268196"/>
                  </a:cubicBezTo>
                  <a:cubicBezTo>
                    <a:pt x="4540108" y="1178528"/>
                    <a:pt x="4468948" y="1108099"/>
                    <a:pt x="4378938" y="1075628"/>
                  </a:cubicBezTo>
                  <a:cubicBezTo>
                    <a:pt x="4288929" y="1043157"/>
                    <a:pt x="4189190" y="1051935"/>
                    <a:pt x="4106236" y="1099622"/>
                  </a:cubicBezTo>
                  <a:cubicBezTo>
                    <a:pt x="4053160" y="1129687"/>
                    <a:pt x="4009764" y="1174261"/>
                    <a:pt x="3981146" y="1228125"/>
                  </a:cubicBezTo>
                  <a:cubicBezTo>
                    <a:pt x="3969067" y="1254680"/>
                    <a:pt x="3949235" y="1276950"/>
                    <a:pt x="3924250" y="1292012"/>
                  </a:cubicBezTo>
                  <a:cubicBezTo>
                    <a:pt x="3844677" y="1332652"/>
                    <a:pt x="3644647" y="1420434"/>
                    <a:pt x="3532155" y="1468145"/>
                  </a:cubicBezTo>
                  <a:cubicBezTo>
                    <a:pt x="3492482" y="1423815"/>
                    <a:pt x="3450111" y="1381989"/>
                    <a:pt x="3405277" y="1342893"/>
                  </a:cubicBezTo>
                  <a:cubicBezTo>
                    <a:pt x="3474771" y="1170092"/>
                    <a:pt x="3547761" y="1022487"/>
                    <a:pt x="3587669" y="945596"/>
                  </a:cubicBezTo>
                  <a:cubicBezTo>
                    <a:pt x="3599983" y="924675"/>
                    <a:pt x="3618669" y="908240"/>
                    <a:pt x="3640989" y="898698"/>
                  </a:cubicBezTo>
                  <a:cubicBezTo>
                    <a:pt x="3764916" y="836088"/>
                    <a:pt x="3835411" y="701693"/>
                    <a:pt x="3816472" y="564145"/>
                  </a:cubicBezTo>
                  <a:cubicBezTo>
                    <a:pt x="3797526" y="426598"/>
                    <a:pt x="3693325" y="316261"/>
                    <a:pt x="3557084" y="289487"/>
                  </a:cubicBezTo>
                  <a:cubicBezTo>
                    <a:pt x="3420842" y="262712"/>
                    <a:pt x="3282634" y="325412"/>
                    <a:pt x="3213050" y="445562"/>
                  </a:cubicBezTo>
                  <a:cubicBezTo>
                    <a:pt x="3182675" y="497634"/>
                    <a:pt x="3167606" y="557217"/>
                    <a:pt x="3169565" y="617469"/>
                  </a:cubicBezTo>
                  <a:cubicBezTo>
                    <a:pt x="3172418" y="646976"/>
                    <a:pt x="3166240" y="676653"/>
                    <a:pt x="3151846" y="702569"/>
                  </a:cubicBezTo>
                  <a:cubicBezTo>
                    <a:pt x="3094950" y="790351"/>
                    <a:pt x="3007411" y="918774"/>
                    <a:pt x="2902723" y="1052561"/>
                  </a:cubicBezTo>
                  <a:cubicBezTo>
                    <a:pt x="2846079" y="1033224"/>
                    <a:pt x="2788289" y="1017456"/>
                    <a:pt x="2729678" y="1005337"/>
                  </a:cubicBezTo>
                  <a:cubicBezTo>
                    <a:pt x="2718380" y="905363"/>
                    <a:pt x="2691557" y="662904"/>
                    <a:pt x="2687331" y="570245"/>
                  </a:cubicBezTo>
                  <a:cubicBezTo>
                    <a:pt x="2687501" y="546632"/>
                    <a:pt x="2695125" y="523676"/>
                    <a:pt x="2709114" y="504652"/>
                  </a:cubicBezTo>
                  <a:cubicBezTo>
                    <a:pt x="2785907" y="388690"/>
                    <a:pt x="2780437" y="236721"/>
                    <a:pt x="2695491" y="126585"/>
                  </a:cubicBezTo>
                  <a:cubicBezTo>
                    <a:pt x="2610553" y="16450"/>
                    <a:pt x="2464957" y="-27455"/>
                    <a:pt x="2333291" y="17358"/>
                  </a:cubicBezTo>
                  <a:cubicBezTo>
                    <a:pt x="2201626" y="62171"/>
                    <a:pt x="2113047" y="185775"/>
                    <a:pt x="2112925" y="324861"/>
                  </a:cubicBezTo>
                  <a:cubicBezTo>
                    <a:pt x="2112730" y="386031"/>
                    <a:pt x="2130018" y="445984"/>
                    <a:pt x="2162750" y="497662"/>
                  </a:cubicBezTo>
                  <a:cubicBezTo>
                    <a:pt x="2179453" y="521063"/>
                    <a:pt x="2188507" y="549055"/>
                    <a:pt x="2188678" y="577804"/>
                  </a:cubicBezTo>
                  <a:cubicBezTo>
                    <a:pt x="2184045" y="666724"/>
                    <a:pt x="2160149" y="883905"/>
                    <a:pt x="2145193" y="1005093"/>
                  </a:cubicBezTo>
                  <a:cubicBezTo>
                    <a:pt x="2086842" y="1017212"/>
                    <a:pt x="2029312" y="1033013"/>
                    <a:pt x="1972961" y="1052398"/>
                  </a:cubicBezTo>
                  <a:cubicBezTo>
                    <a:pt x="1857950" y="906094"/>
                    <a:pt x="1766916" y="768893"/>
                    <a:pt x="1720261" y="695985"/>
                  </a:cubicBezTo>
                  <a:cubicBezTo>
                    <a:pt x="1708419" y="674896"/>
                    <a:pt x="1703607" y="650581"/>
                    <a:pt x="1706525" y="626572"/>
                  </a:cubicBezTo>
                  <a:cubicBezTo>
                    <a:pt x="1714255" y="487955"/>
                    <a:pt x="1633105" y="359725"/>
                    <a:pt x="1504528" y="307365"/>
                  </a:cubicBezTo>
                  <a:cubicBezTo>
                    <a:pt x="1375943" y="255005"/>
                    <a:pt x="1228306" y="290071"/>
                    <a:pt x="1136996" y="394654"/>
                  </a:cubicBezTo>
                  <a:cubicBezTo>
                    <a:pt x="1045686" y="499237"/>
                    <a:pt x="1030869" y="650260"/>
                    <a:pt x="1100095" y="770600"/>
                  </a:cubicBezTo>
                  <a:cubicBezTo>
                    <a:pt x="1130038" y="823067"/>
                    <a:pt x="1174222" y="865991"/>
                    <a:pt x="1227542" y="894390"/>
                  </a:cubicBezTo>
                  <a:cubicBezTo>
                    <a:pt x="1254616" y="906631"/>
                    <a:pt x="1277310" y="926845"/>
                    <a:pt x="1292566" y="952342"/>
                  </a:cubicBezTo>
                  <a:cubicBezTo>
                    <a:pt x="1340033" y="1045408"/>
                    <a:pt x="1407577" y="1185372"/>
                    <a:pt x="1471382" y="1343299"/>
                  </a:cubicBezTo>
                  <a:cubicBezTo>
                    <a:pt x="1426393" y="1382655"/>
                    <a:pt x="1383908" y="1424782"/>
                    <a:pt x="1344179" y="1469446"/>
                  </a:cubicBezTo>
                  <a:cubicBezTo>
                    <a:pt x="1252332" y="1429618"/>
                    <a:pt x="1029788" y="1332245"/>
                    <a:pt x="946719" y="1288842"/>
                  </a:cubicBezTo>
                  <a:cubicBezTo>
                    <a:pt x="925538" y="1276479"/>
                    <a:pt x="908916" y="1257606"/>
                    <a:pt x="899333" y="1235034"/>
                  </a:cubicBezTo>
                  <a:cubicBezTo>
                    <a:pt x="836650" y="1110936"/>
                    <a:pt x="702066" y="1040344"/>
                    <a:pt x="564334" y="1059323"/>
                  </a:cubicBezTo>
                  <a:cubicBezTo>
                    <a:pt x="426601" y="1078302"/>
                    <a:pt x="316126" y="1182657"/>
                    <a:pt x="289341" y="1319086"/>
                  </a:cubicBezTo>
                  <a:cubicBezTo>
                    <a:pt x="262556" y="1455514"/>
                    <a:pt x="325376" y="1593902"/>
                    <a:pt x="445709" y="1663542"/>
                  </a:cubicBezTo>
                  <a:cubicBezTo>
                    <a:pt x="499136" y="1694421"/>
                    <a:pt x="560279" y="1709368"/>
                    <a:pt x="621925" y="1706621"/>
                  </a:cubicBezTo>
                  <a:cubicBezTo>
                    <a:pt x="649726" y="1704004"/>
                    <a:pt x="677653" y="1710108"/>
                    <a:pt x="701823" y="1724096"/>
                  </a:cubicBezTo>
                  <a:cubicBezTo>
                    <a:pt x="822215" y="1801288"/>
                    <a:pt x="938616" y="1884510"/>
                    <a:pt x="1050595" y="1973463"/>
                  </a:cubicBezTo>
                  <a:cubicBezTo>
                    <a:pt x="1031690" y="2030749"/>
                    <a:pt x="1016433" y="2089165"/>
                    <a:pt x="1004916" y="2148378"/>
                  </a:cubicBezTo>
                  <a:cubicBezTo>
                    <a:pt x="820735" y="2174469"/>
                    <a:pt x="656875" y="2184954"/>
                    <a:pt x="570556" y="2189018"/>
                  </a:cubicBezTo>
                  <a:cubicBezTo>
                    <a:pt x="546324" y="2188774"/>
                    <a:pt x="522804" y="2180800"/>
                    <a:pt x="503418" y="2166259"/>
                  </a:cubicBezTo>
                  <a:cubicBezTo>
                    <a:pt x="387269" y="2090100"/>
                    <a:pt x="235565" y="2096131"/>
                    <a:pt x="125831" y="2181280"/>
                  </a:cubicBezTo>
                  <a:cubicBezTo>
                    <a:pt x="16098" y="2266421"/>
                    <a:pt x="-27428" y="2411871"/>
                    <a:pt x="17496" y="2543301"/>
                  </a:cubicBezTo>
                  <a:cubicBezTo>
                    <a:pt x="62420" y="2674723"/>
                    <a:pt x="185872" y="2763098"/>
                    <a:pt x="324765" y="2763261"/>
                  </a:cubicBezTo>
                  <a:close/>
                  <a:moveTo>
                    <a:pt x="1587856" y="4084874"/>
                  </a:moveTo>
                  <a:cubicBezTo>
                    <a:pt x="1555035" y="4138486"/>
                    <a:pt x="1539698" y="4200974"/>
                    <a:pt x="1543965" y="4263690"/>
                  </a:cubicBezTo>
                  <a:cubicBezTo>
                    <a:pt x="1544948" y="4293755"/>
                    <a:pt x="1537398" y="4323488"/>
                    <a:pt x="1522182" y="4349440"/>
                  </a:cubicBezTo>
                  <a:cubicBezTo>
                    <a:pt x="1487231" y="4409303"/>
                    <a:pt x="1418168" y="4440417"/>
                    <a:pt x="1350169" y="4426932"/>
                  </a:cubicBezTo>
                  <a:cubicBezTo>
                    <a:pt x="1282170" y="4413448"/>
                    <a:pt x="1230208" y="4358324"/>
                    <a:pt x="1220755" y="4289651"/>
                  </a:cubicBezTo>
                  <a:cubicBezTo>
                    <a:pt x="1211302" y="4220977"/>
                    <a:pt x="1246431" y="4153864"/>
                    <a:pt x="1308253" y="4122506"/>
                  </a:cubicBezTo>
                  <a:cubicBezTo>
                    <a:pt x="1361434" y="4097748"/>
                    <a:pt x="1405131" y="4056385"/>
                    <a:pt x="1432774" y="4004650"/>
                  </a:cubicBezTo>
                  <a:cubicBezTo>
                    <a:pt x="1478047" y="3917437"/>
                    <a:pt x="1540876" y="3788689"/>
                    <a:pt x="1603462" y="3638890"/>
                  </a:cubicBezTo>
                  <a:cubicBezTo>
                    <a:pt x="1670713" y="3685626"/>
                    <a:pt x="1741752" y="3726656"/>
                    <a:pt x="1815846" y="3761542"/>
                  </a:cubicBezTo>
                  <a:cubicBezTo>
                    <a:pt x="1720668" y="3885738"/>
                    <a:pt x="1641501" y="4002700"/>
                    <a:pt x="1587856" y="4084874"/>
                  </a:cubicBezTo>
                  <a:close/>
                  <a:moveTo>
                    <a:pt x="3439008" y="3997823"/>
                  </a:moveTo>
                  <a:cubicBezTo>
                    <a:pt x="3469090" y="4053061"/>
                    <a:pt x="3515582" y="4097594"/>
                    <a:pt x="3572063" y="4125270"/>
                  </a:cubicBezTo>
                  <a:cubicBezTo>
                    <a:pt x="3598561" y="4139396"/>
                    <a:pt x="3620490" y="4160765"/>
                    <a:pt x="3635299" y="4186880"/>
                  </a:cubicBezTo>
                  <a:cubicBezTo>
                    <a:pt x="3669949" y="4247060"/>
                    <a:pt x="3662553" y="4322601"/>
                    <a:pt x="3616881" y="4374913"/>
                  </a:cubicBezTo>
                  <a:cubicBezTo>
                    <a:pt x="3571210" y="4427225"/>
                    <a:pt x="3497351" y="4444749"/>
                    <a:pt x="3433050" y="4418528"/>
                  </a:cubicBezTo>
                  <a:cubicBezTo>
                    <a:pt x="3368750" y="4392307"/>
                    <a:pt x="3328199" y="4328145"/>
                    <a:pt x="3332125" y="4258813"/>
                  </a:cubicBezTo>
                  <a:cubicBezTo>
                    <a:pt x="3337229" y="4200397"/>
                    <a:pt x="3323257" y="4141908"/>
                    <a:pt x="3292298" y="4092107"/>
                  </a:cubicBezTo>
                  <a:cubicBezTo>
                    <a:pt x="3248650" y="4023832"/>
                    <a:pt x="3165907" y="3899312"/>
                    <a:pt x="3060812" y="3762029"/>
                  </a:cubicBezTo>
                  <a:cubicBezTo>
                    <a:pt x="3134818" y="3726941"/>
                    <a:pt x="3205726" y="3685667"/>
                    <a:pt x="3272791" y="3638646"/>
                  </a:cubicBezTo>
                  <a:cubicBezTo>
                    <a:pt x="3333100" y="3783487"/>
                    <a:pt x="3394629" y="3910691"/>
                    <a:pt x="3439008" y="3997823"/>
                  </a:cubicBezTo>
                  <a:close/>
                  <a:moveTo>
                    <a:pt x="4289278" y="2351090"/>
                  </a:moveTo>
                  <a:cubicBezTo>
                    <a:pt x="4352132" y="2352789"/>
                    <a:pt x="4413937" y="2334801"/>
                    <a:pt x="4466062" y="2299640"/>
                  </a:cubicBezTo>
                  <a:cubicBezTo>
                    <a:pt x="4534841" y="2259300"/>
                    <a:pt x="4622543" y="2273224"/>
                    <a:pt x="4675440" y="2332883"/>
                  </a:cubicBezTo>
                  <a:cubicBezTo>
                    <a:pt x="4728914" y="2394534"/>
                    <a:pt x="4728385" y="2486283"/>
                    <a:pt x="4674204" y="2547316"/>
                  </a:cubicBezTo>
                  <a:cubicBezTo>
                    <a:pt x="4620023" y="2608349"/>
                    <a:pt x="4528989" y="2619753"/>
                    <a:pt x="4461429" y="2573960"/>
                  </a:cubicBezTo>
                  <a:cubicBezTo>
                    <a:pt x="4413311" y="2540537"/>
                    <a:pt x="4355725" y="2523436"/>
                    <a:pt x="4297163" y="2525192"/>
                  </a:cubicBezTo>
                  <a:cubicBezTo>
                    <a:pt x="4216289" y="2528849"/>
                    <a:pt x="4067221" y="2538278"/>
                    <a:pt x="3895802" y="2560630"/>
                  </a:cubicBezTo>
                  <a:cubicBezTo>
                    <a:pt x="3899134" y="2519990"/>
                    <a:pt x="3901004" y="2479350"/>
                    <a:pt x="3901004" y="2438141"/>
                  </a:cubicBezTo>
                  <a:cubicBezTo>
                    <a:pt x="3901004" y="2396932"/>
                    <a:pt x="3899216" y="2356129"/>
                    <a:pt x="3895802" y="2315571"/>
                  </a:cubicBezTo>
                  <a:cubicBezTo>
                    <a:pt x="4050884" y="2335728"/>
                    <a:pt x="4191661" y="2345969"/>
                    <a:pt x="4289278" y="2351090"/>
                  </a:cubicBezTo>
                  <a:close/>
                  <a:moveTo>
                    <a:pt x="3288234" y="791408"/>
                  </a:moveTo>
                  <a:cubicBezTo>
                    <a:pt x="3321055" y="737796"/>
                    <a:pt x="3336392" y="675307"/>
                    <a:pt x="3332125" y="612592"/>
                  </a:cubicBezTo>
                  <a:cubicBezTo>
                    <a:pt x="3331141" y="582525"/>
                    <a:pt x="3338692" y="552793"/>
                    <a:pt x="3353908" y="526842"/>
                  </a:cubicBezTo>
                  <a:cubicBezTo>
                    <a:pt x="3388859" y="466977"/>
                    <a:pt x="3457922" y="435862"/>
                    <a:pt x="3525921" y="449348"/>
                  </a:cubicBezTo>
                  <a:cubicBezTo>
                    <a:pt x="3593920" y="462835"/>
                    <a:pt x="3645882" y="517957"/>
                    <a:pt x="3655335" y="586629"/>
                  </a:cubicBezTo>
                  <a:cubicBezTo>
                    <a:pt x="3664788" y="655301"/>
                    <a:pt x="3629658" y="722414"/>
                    <a:pt x="3567837" y="753775"/>
                  </a:cubicBezTo>
                  <a:cubicBezTo>
                    <a:pt x="3514712" y="778583"/>
                    <a:pt x="3471057" y="819929"/>
                    <a:pt x="3443397" y="871631"/>
                  </a:cubicBezTo>
                  <a:cubicBezTo>
                    <a:pt x="3398124" y="958845"/>
                    <a:pt x="3335295" y="1087592"/>
                    <a:pt x="3273116" y="1237391"/>
                  </a:cubicBezTo>
                  <a:cubicBezTo>
                    <a:pt x="3205865" y="1190655"/>
                    <a:pt x="3134826" y="1149625"/>
                    <a:pt x="3060731" y="1114740"/>
                  </a:cubicBezTo>
                  <a:cubicBezTo>
                    <a:pt x="3155422" y="990544"/>
                    <a:pt x="3234589" y="873582"/>
                    <a:pt x="3288234" y="791408"/>
                  </a:cubicBezTo>
                  <a:close/>
                  <a:moveTo>
                    <a:pt x="1437082" y="878459"/>
                  </a:moveTo>
                  <a:cubicBezTo>
                    <a:pt x="1407024" y="823253"/>
                    <a:pt x="1360557" y="778745"/>
                    <a:pt x="1304108" y="751093"/>
                  </a:cubicBezTo>
                  <a:cubicBezTo>
                    <a:pt x="1277602" y="736918"/>
                    <a:pt x="1255648" y="715530"/>
                    <a:pt x="1240791" y="689402"/>
                  </a:cubicBezTo>
                  <a:cubicBezTo>
                    <a:pt x="1206133" y="629171"/>
                    <a:pt x="1213594" y="553572"/>
                    <a:pt x="1259355" y="501277"/>
                  </a:cubicBezTo>
                  <a:cubicBezTo>
                    <a:pt x="1305115" y="448983"/>
                    <a:pt x="1379056" y="431558"/>
                    <a:pt x="1443356" y="457917"/>
                  </a:cubicBezTo>
                  <a:cubicBezTo>
                    <a:pt x="1507649" y="484276"/>
                    <a:pt x="1548078" y="548589"/>
                    <a:pt x="1543965" y="617956"/>
                  </a:cubicBezTo>
                  <a:cubicBezTo>
                    <a:pt x="1538877" y="676343"/>
                    <a:pt x="1552849" y="734807"/>
                    <a:pt x="1583792" y="784580"/>
                  </a:cubicBezTo>
                  <a:cubicBezTo>
                    <a:pt x="1636624" y="867161"/>
                    <a:pt x="1716604" y="985911"/>
                    <a:pt x="1815440" y="1114821"/>
                  </a:cubicBezTo>
                  <a:cubicBezTo>
                    <a:pt x="1741386" y="1149804"/>
                    <a:pt x="1670396" y="1190940"/>
                    <a:pt x="1603218" y="1237798"/>
                  </a:cubicBezTo>
                  <a:cubicBezTo>
                    <a:pt x="1543071" y="1092876"/>
                    <a:pt x="1481542" y="965591"/>
                    <a:pt x="1437082" y="878459"/>
                  </a:cubicBezTo>
                  <a:close/>
                  <a:moveTo>
                    <a:pt x="790093" y="1587464"/>
                  </a:moveTo>
                  <a:cubicBezTo>
                    <a:pt x="737657" y="1554668"/>
                    <a:pt x="676123" y="1539460"/>
                    <a:pt x="614447" y="1544061"/>
                  </a:cubicBezTo>
                  <a:cubicBezTo>
                    <a:pt x="583745" y="1545621"/>
                    <a:pt x="553258" y="1538168"/>
                    <a:pt x="526746" y="1522603"/>
                  </a:cubicBezTo>
                  <a:cubicBezTo>
                    <a:pt x="467023" y="1487604"/>
                    <a:pt x="436018" y="1418621"/>
                    <a:pt x="449491" y="1350720"/>
                  </a:cubicBezTo>
                  <a:cubicBezTo>
                    <a:pt x="462962" y="1282819"/>
                    <a:pt x="517955" y="1230897"/>
                    <a:pt x="586516" y="1221347"/>
                  </a:cubicBezTo>
                  <a:cubicBezTo>
                    <a:pt x="655077" y="1211796"/>
                    <a:pt x="722166" y="1246714"/>
                    <a:pt x="753679" y="1308349"/>
                  </a:cubicBezTo>
                  <a:cubicBezTo>
                    <a:pt x="778423" y="1361750"/>
                    <a:pt x="819841" y="1405682"/>
                    <a:pt x="871698" y="1433520"/>
                  </a:cubicBezTo>
                  <a:cubicBezTo>
                    <a:pt x="955579" y="1477249"/>
                    <a:pt x="1162843" y="1568363"/>
                    <a:pt x="1278911" y="1618757"/>
                  </a:cubicBezTo>
                  <a:cubicBezTo>
                    <a:pt x="1343764" y="1646514"/>
                    <a:pt x="1419111" y="1629275"/>
                    <a:pt x="1465448" y="1576085"/>
                  </a:cubicBezTo>
                  <a:cubicBezTo>
                    <a:pt x="1651856" y="1365415"/>
                    <a:pt x="1901694" y="1221046"/>
                    <a:pt x="2177299" y="1164727"/>
                  </a:cubicBezTo>
                  <a:cubicBezTo>
                    <a:pt x="2246923" y="1151300"/>
                    <a:pt x="2299812" y="1094298"/>
                    <a:pt x="2307997" y="1023869"/>
                  </a:cubicBezTo>
                  <a:cubicBezTo>
                    <a:pt x="2322058" y="900486"/>
                    <a:pt x="2346361" y="679567"/>
                    <a:pt x="2351157" y="586257"/>
                  </a:cubicBezTo>
                  <a:cubicBezTo>
                    <a:pt x="2352961" y="523746"/>
                    <a:pt x="2335014" y="462256"/>
                    <a:pt x="2299869" y="410530"/>
                  </a:cubicBezTo>
                  <a:cubicBezTo>
                    <a:pt x="2283743" y="384882"/>
                    <a:pt x="2275282" y="355158"/>
                    <a:pt x="2275485" y="324861"/>
                  </a:cubicBezTo>
                  <a:cubicBezTo>
                    <a:pt x="2275745" y="255349"/>
                    <a:pt x="2320173" y="193694"/>
                    <a:pt x="2386034" y="171454"/>
                  </a:cubicBezTo>
                  <a:cubicBezTo>
                    <a:pt x="2451887" y="149213"/>
                    <a:pt x="2524600" y="171308"/>
                    <a:pt x="2566955" y="226431"/>
                  </a:cubicBezTo>
                  <a:cubicBezTo>
                    <a:pt x="2609302" y="281552"/>
                    <a:pt x="2611919" y="357503"/>
                    <a:pt x="2573457" y="415407"/>
                  </a:cubicBezTo>
                  <a:cubicBezTo>
                    <a:pt x="2540165" y="462948"/>
                    <a:pt x="2523064" y="519948"/>
                    <a:pt x="2524689" y="577967"/>
                  </a:cubicBezTo>
                  <a:cubicBezTo>
                    <a:pt x="2528997" y="672008"/>
                    <a:pt x="2553625" y="897803"/>
                    <a:pt x="2567930" y="1024031"/>
                  </a:cubicBezTo>
                  <a:cubicBezTo>
                    <a:pt x="2576205" y="1094347"/>
                    <a:pt x="2629037" y="1151218"/>
                    <a:pt x="2698547" y="1164646"/>
                  </a:cubicBezTo>
                  <a:cubicBezTo>
                    <a:pt x="2974078" y="1220892"/>
                    <a:pt x="3223836" y="1365212"/>
                    <a:pt x="3410154" y="1575841"/>
                  </a:cubicBezTo>
                  <a:cubicBezTo>
                    <a:pt x="3456662" y="1629039"/>
                    <a:pt x="3532155" y="1646213"/>
                    <a:pt x="3597098" y="1618351"/>
                  </a:cubicBezTo>
                  <a:cubicBezTo>
                    <a:pt x="3710890" y="1568770"/>
                    <a:pt x="3914090" y="1479199"/>
                    <a:pt x="3998133" y="1436609"/>
                  </a:cubicBezTo>
                  <a:cubicBezTo>
                    <a:pt x="4052623" y="1406673"/>
                    <a:pt x="4096563" y="1360669"/>
                    <a:pt x="4123955" y="1304854"/>
                  </a:cubicBezTo>
                  <a:cubicBezTo>
                    <a:pt x="4138309" y="1277966"/>
                    <a:pt x="4160011" y="1255728"/>
                    <a:pt x="4186540" y="1240724"/>
                  </a:cubicBezTo>
                  <a:cubicBezTo>
                    <a:pt x="4258888" y="1198613"/>
                    <a:pt x="4351392" y="1218331"/>
                    <a:pt x="4400274" y="1286289"/>
                  </a:cubicBezTo>
                  <a:cubicBezTo>
                    <a:pt x="4449164" y="1354248"/>
                    <a:pt x="4438443" y="1448215"/>
                    <a:pt x="4375517" y="1503421"/>
                  </a:cubicBezTo>
                  <a:cubicBezTo>
                    <a:pt x="4343167" y="1531495"/>
                    <a:pt x="4301259" y="1546044"/>
                    <a:pt x="4258473" y="1544061"/>
                  </a:cubicBezTo>
                  <a:cubicBezTo>
                    <a:pt x="4199854" y="1538891"/>
                    <a:pt x="4141137" y="1552774"/>
                    <a:pt x="4091036" y="1583644"/>
                  </a:cubicBezTo>
                  <a:cubicBezTo>
                    <a:pt x="4003742" y="1639809"/>
                    <a:pt x="3869223" y="1730598"/>
                    <a:pt x="3724139" y="1844309"/>
                  </a:cubicBezTo>
                  <a:cubicBezTo>
                    <a:pt x="3670079" y="1887371"/>
                    <a:pt x="3648987" y="1959800"/>
                    <a:pt x="3671469" y="2025157"/>
                  </a:cubicBezTo>
                  <a:cubicBezTo>
                    <a:pt x="3760877" y="2293113"/>
                    <a:pt x="3760877" y="2582844"/>
                    <a:pt x="3671469" y="2850799"/>
                  </a:cubicBezTo>
                  <a:cubicBezTo>
                    <a:pt x="3649125" y="2916083"/>
                    <a:pt x="3670201" y="2988366"/>
                    <a:pt x="3724139" y="3031404"/>
                  </a:cubicBezTo>
                  <a:cubicBezTo>
                    <a:pt x="3835573" y="3118861"/>
                    <a:pt x="3957412" y="3205343"/>
                    <a:pt x="4086160" y="3288574"/>
                  </a:cubicBezTo>
                  <a:cubicBezTo>
                    <a:pt x="4138593" y="3321248"/>
                    <a:pt x="4200009" y="3336529"/>
                    <a:pt x="4261643" y="3332221"/>
                  </a:cubicBezTo>
                  <a:cubicBezTo>
                    <a:pt x="4292359" y="3330538"/>
                    <a:pt x="4322879" y="3338008"/>
                    <a:pt x="4349344" y="3353679"/>
                  </a:cubicBezTo>
                  <a:cubicBezTo>
                    <a:pt x="4409069" y="3388678"/>
                    <a:pt x="4440069" y="3457660"/>
                    <a:pt x="4426601" y="3525562"/>
                  </a:cubicBezTo>
                  <a:cubicBezTo>
                    <a:pt x="4413125" y="3593463"/>
                    <a:pt x="4358139" y="3645385"/>
                    <a:pt x="4289571" y="3654935"/>
                  </a:cubicBezTo>
                  <a:cubicBezTo>
                    <a:pt x="4221011" y="3664485"/>
                    <a:pt x="4153923" y="3629567"/>
                    <a:pt x="4122410" y="3567933"/>
                  </a:cubicBezTo>
                  <a:cubicBezTo>
                    <a:pt x="4097685" y="3514532"/>
                    <a:pt x="4056265" y="3470633"/>
                    <a:pt x="4004392" y="3442843"/>
                  </a:cubicBezTo>
                  <a:cubicBezTo>
                    <a:pt x="3921405" y="3399521"/>
                    <a:pt x="3713735" y="3308162"/>
                    <a:pt x="3597260" y="3257606"/>
                  </a:cubicBezTo>
                  <a:cubicBezTo>
                    <a:pt x="3532301" y="3229653"/>
                    <a:pt x="3456711" y="3246901"/>
                    <a:pt x="3410316" y="3300278"/>
                  </a:cubicBezTo>
                  <a:cubicBezTo>
                    <a:pt x="3211392" y="3525716"/>
                    <a:pt x="2940030" y="3674678"/>
                    <a:pt x="2643033" y="3721471"/>
                  </a:cubicBezTo>
                  <a:cubicBezTo>
                    <a:pt x="2607506" y="3727282"/>
                    <a:pt x="2579935" y="3755616"/>
                    <a:pt x="2575083" y="3791290"/>
                  </a:cubicBezTo>
                  <a:cubicBezTo>
                    <a:pt x="2544766" y="3987175"/>
                    <a:pt x="2531029" y="4170543"/>
                    <a:pt x="2524852" y="4290025"/>
                  </a:cubicBezTo>
                  <a:cubicBezTo>
                    <a:pt x="2522926" y="4352415"/>
                    <a:pt x="2540791" y="4413814"/>
                    <a:pt x="2575896" y="4465427"/>
                  </a:cubicBezTo>
                  <a:cubicBezTo>
                    <a:pt x="2592201" y="4491128"/>
                    <a:pt x="2600784" y="4520982"/>
                    <a:pt x="2600605" y="4551421"/>
                  </a:cubicBezTo>
                  <a:cubicBezTo>
                    <a:pt x="2600824" y="4599197"/>
                    <a:pt x="2580017" y="4644649"/>
                    <a:pt x="2543709" y="4675698"/>
                  </a:cubicBezTo>
                  <a:cubicBezTo>
                    <a:pt x="2481709" y="4727652"/>
                    <a:pt x="2390984" y="4726270"/>
                    <a:pt x="2330601" y="4672455"/>
                  </a:cubicBezTo>
                  <a:cubicBezTo>
                    <a:pt x="2270210" y="4618631"/>
                    <a:pt x="2258449" y="4528663"/>
                    <a:pt x="2302958" y="4461119"/>
                  </a:cubicBezTo>
                  <a:cubicBezTo>
                    <a:pt x="2336234" y="4413326"/>
                    <a:pt x="2353327" y="4356121"/>
                    <a:pt x="2351726" y="4297909"/>
                  </a:cubicBezTo>
                  <a:cubicBezTo>
                    <a:pt x="2347337" y="4203217"/>
                    <a:pt x="2322790" y="3978072"/>
                    <a:pt x="2308485" y="3852331"/>
                  </a:cubicBezTo>
                  <a:cubicBezTo>
                    <a:pt x="2300153" y="3782106"/>
                    <a:pt x="2247378" y="3725315"/>
                    <a:pt x="2177949" y="3711880"/>
                  </a:cubicBezTo>
                  <a:cubicBezTo>
                    <a:pt x="1902385" y="3655626"/>
                    <a:pt x="1652587" y="3511273"/>
                    <a:pt x="1466261" y="3300603"/>
                  </a:cubicBezTo>
                  <a:cubicBezTo>
                    <a:pt x="1435155" y="3265238"/>
                    <a:pt x="1390378" y="3244902"/>
                    <a:pt x="1343285" y="3244764"/>
                  </a:cubicBezTo>
                  <a:cubicBezTo>
                    <a:pt x="1321225" y="3244788"/>
                    <a:pt x="1299401" y="3249323"/>
                    <a:pt x="1279155" y="3258094"/>
                  </a:cubicBezTo>
                  <a:cubicBezTo>
                    <a:pt x="1165363" y="3307674"/>
                    <a:pt x="962163" y="3397245"/>
                    <a:pt x="878119" y="3439836"/>
                  </a:cubicBezTo>
                  <a:cubicBezTo>
                    <a:pt x="823629" y="3469771"/>
                    <a:pt x="779691" y="3515776"/>
                    <a:pt x="752298" y="3571590"/>
                  </a:cubicBezTo>
                  <a:cubicBezTo>
                    <a:pt x="737968" y="3598494"/>
                    <a:pt x="716255" y="3620741"/>
                    <a:pt x="689712" y="3635720"/>
                  </a:cubicBezTo>
                  <a:cubicBezTo>
                    <a:pt x="617283" y="3678620"/>
                    <a:pt x="524083" y="3659129"/>
                    <a:pt x="474915" y="3590797"/>
                  </a:cubicBezTo>
                  <a:cubicBezTo>
                    <a:pt x="425748" y="3522465"/>
                    <a:pt x="436881" y="3427904"/>
                    <a:pt x="500573" y="3372861"/>
                  </a:cubicBezTo>
                  <a:cubicBezTo>
                    <a:pt x="532822" y="3344779"/>
                    <a:pt x="574659" y="3330221"/>
                    <a:pt x="617373" y="3332221"/>
                  </a:cubicBezTo>
                  <a:cubicBezTo>
                    <a:pt x="675963" y="3337220"/>
                    <a:pt x="734613" y="3323321"/>
                    <a:pt x="784728" y="3292556"/>
                  </a:cubicBezTo>
                  <a:cubicBezTo>
                    <a:pt x="871942" y="3236473"/>
                    <a:pt x="1006379" y="3145683"/>
                    <a:pt x="1151708" y="3031810"/>
                  </a:cubicBezTo>
                  <a:cubicBezTo>
                    <a:pt x="1205734" y="2988764"/>
                    <a:pt x="1226827" y="2916376"/>
                    <a:pt x="1204377" y="2851043"/>
                  </a:cubicBezTo>
                  <a:cubicBezTo>
                    <a:pt x="1115026" y="2583169"/>
                    <a:pt x="1115026" y="2293519"/>
                    <a:pt x="1204377" y="2025645"/>
                  </a:cubicBezTo>
                  <a:cubicBezTo>
                    <a:pt x="1226892" y="1960279"/>
                    <a:pt x="1205832" y="1887826"/>
                    <a:pt x="1151789" y="1844715"/>
                  </a:cubicBezTo>
                  <a:cubicBezTo>
                    <a:pt x="1041004" y="1757421"/>
                    <a:pt x="919165" y="1670939"/>
                    <a:pt x="790093" y="1587464"/>
                  </a:cubicBezTo>
                  <a:close/>
                  <a:moveTo>
                    <a:pt x="164237" y="2409937"/>
                  </a:moveTo>
                  <a:cubicBezTo>
                    <a:pt x="174084" y="2356113"/>
                    <a:pt x="210201" y="2310775"/>
                    <a:pt x="260464" y="2289147"/>
                  </a:cubicBezTo>
                  <a:cubicBezTo>
                    <a:pt x="310729" y="2267518"/>
                    <a:pt x="368480" y="2272468"/>
                    <a:pt x="414335" y="2302322"/>
                  </a:cubicBezTo>
                  <a:cubicBezTo>
                    <a:pt x="462400" y="2335866"/>
                    <a:pt x="520020" y="2352968"/>
                    <a:pt x="578602" y="2351090"/>
                  </a:cubicBezTo>
                  <a:cubicBezTo>
                    <a:pt x="676138" y="2346701"/>
                    <a:pt x="819110" y="2336785"/>
                    <a:pt x="979882" y="2315733"/>
                  </a:cubicBezTo>
                  <a:cubicBezTo>
                    <a:pt x="976549" y="2356373"/>
                    <a:pt x="974761" y="2397013"/>
                    <a:pt x="974761" y="2438141"/>
                  </a:cubicBezTo>
                  <a:cubicBezTo>
                    <a:pt x="974761" y="2479269"/>
                    <a:pt x="976630" y="2520152"/>
                    <a:pt x="979963" y="2560711"/>
                  </a:cubicBezTo>
                  <a:cubicBezTo>
                    <a:pt x="824881" y="2540554"/>
                    <a:pt x="684104" y="2530312"/>
                    <a:pt x="586486" y="2525192"/>
                  </a:cubicBezTo>
                  <a:cubicBezTo>
                    <a:pt x="523666" y="2523721"/>
                    <a:pt x="461925" y="2541692"/>
                    <a:pt x="409702" y="2576642"/>
                  </a:cubicBezTo>
                  <a:cubicBezTo>
                    <a:pt x="341107" y="2616965"/>
                    <a:pt x="253581" y="2603212"/>
                    <a:pt x="200650" y="2543805"/>
                  </a:cubicBezTo>
                  <a:cubicBezTo>
                    <a:pt x="169178" y="2506839"/>
                    <a:pt x="155934" y="2457713"/>
                    <a:pt x="164562" y="2409937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061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1EACFB5C-1E75-599E-5C84-B9B70DFDA64B}"/>
              </a:ext>
            </a:extLst>
          </p:cNvPr>
          <p:cNvSpPr/>
          <p:nvPr/>
        </p:nvSpPr>
        <p:spPr>
          <a:xfrm>
            <a:off x="1830830" y="524187"/>
            <a:ext cx="449617" cy="581857"/>
          </a:xfrm>
          <a:custGeom>
            <a:avLst/>
            <a:gdLst>
              <a:gd name="connsiteX0" fmla="*/ 542925 w 647700"/>
              <a:gd name="connsiteY0" fmla="*/ 381000 h 838200"/>
              <a:gd name="connsiteX1" fmla="*/ 476250 w 647700"/>
              <a:gd name="connsiteY1" fmla="*/ 314325 h 838200"/>
              <a:gd name="connsiteX2" fmla="*/ 542925 w 647700"/>
              <a:gd name="connsiteY2" fmla="*/ 247650 h 838200"/>
              <a:gd name="connsiteX3" fmla="*/ 609600 w 647700"/>
              <a:gd name="connsiteY3" fmla="*/ 314325 h 838200"/>
              <a:gd name="connsiteX4" fmla="*/ 542925 w 647700"/>
              <a:gd name="connsiteY4" fmla="*/ 381000 h 838200"/>
              <a:gd name="connsiteX5" fmla="*/ 647700 w 647700"/>
              <a:gd name="connsiteY5" fmla="*/ 314325 h 838200"/>
              <a:gd name="connsiteX6" fmla="*/ 542925 w 647700"/>
              <a:gd name="connsiteY6" fmla="*/ 209550 h 838200"/>
              <a:gd name="connsiteX7" fmla="*/ 438150 w 647700"/>
              <a:gd name="connsiteY7" fmla="*/ 314325 h 838200"/>
              <a:gd name="connsiteX8" fmla="*/ 514350 w 647700"/>
              <a:gd name="connsiteY8" fmla="*/ 415290 h 838200"/>
              <a:gd name="connsiteX9" fmla="*/ 514350 w 647700"/>
              <a:gd name="connsiteY9" fmla="*/ 638175 h 838200"/>
              <a:gd name="connsiteX10" fmla="*/ 371475 w 647700"/>
              <a:gd name="connsiteY10" fmla="*/ 781050 h 838200"/>
              <a:gd name="connsiteX11" fmla="*/ 228600 w 647700"/>
              <a:gd name="connsiteY11" fmla="*/ 638175 h 838200"/>
              <a:gd name="connsiteX12" fmla="*/ 228600 w 647700"/>
              <a:gd name="connsiteY12" fmla="*/ 541020 h 838200"/>
              <a:gd name="connsiteX13" fmla="*/ 400050 w 647700"/>
              <a:gd name="connsiteY13" fmla="*/ 342900 h 838200"/>
              <a:gd name="connsiteX14" fmla="*/ 381000 w 647700"/>
              <a:gd name="connsiteY14" fmla="*/ 310515 h 838200"/>
              <a:gd name="connsiteX15" fmla="*/ 381000 w 647700"/>
              <a:gd name="connsiteY15" fmla="*/ 76200 h 838200"/>
              <a:gd name="connsiteX16" fmla="*/ 331470 w 647700"/>
              <a:gd name="connsiteY16" fmla="*/ 20003 h 838200"/>
              <a:gd name="connsiteX17" fmla="*/ 304800 w 647700"/>
              <a:gd name="connsiteY17" fmla="*/ 0 h 838200"/>
              <a:gd name="connsiteX18" fmla="*/ 295275 w 647700"/>
              <a:gd name="connsiteY18" fmla="*/ 0 h 838200"/>
              <a:gd name="connsiteX19" fmla="*/ 257175 w 647700"/>
              <a:gd name="connsiteY19" fmla="*/ 38100 h 838200"/>
              <a:gd name="connsiteX20" fmla="*/ 295275 w 647700"/>
              <a:gd name="connsiteY20" fmla="*/ 76200 h 838200"/>
              <a:gd name="connsiteX21" fmla="*/ 304800 w 647700"/>
              <a:gd name="connsiteY21" fmla="*/ 76200 h 838200"/>
              <a:gd name="connsiteX22" fmla="*/ 331470 w 647700"/>
              <a:gd name="connsiteY22" fmla="*/ 59055 h 838200"/>
              <a:gd name="connsiteX23" fmla="*/ 342900 w 647700"/>
              <a:gd name="connsiteY23" fmla="*/ 76200 h 838200"/>
              <a:gd name="connsiteX24" fmla="*/ 342900 w 647700"/>
              <a:gd name="connsiteY24" fmla="*/ 310515 h 838200"/>
              <a:gd name="connsiteX25" fmla="*/ 323850 w 647700"/>
              <a:gd name="connsiteY25" fmla="*/ 342900 h 838200"/>
              <a:gd name="connsiteX26" fmla="*/ 200025 w 647700"/>
              <a:gd name="connsiteY26" fmla="*/ 466725 h 838200"/>
              <a:gd name="connsiteX27" fmla="*/ 76200 w 647700"/>
              <a:gd name="connsiteY27" fmla="*/ 342900 h 838200"/>
              <a:gd name="connsiteX28" fmla="*/ 57150 w 647700"/>
              <a:gd name="connsiteY28" fmla="*/ 310515 h 838200"/>
              <a:gd name="connsiteX29" fmla="*/ 57150 w 647700"/>
              <a:gd name="connsiteY29" fmla="*/ 76200 h 838200"/>
              <a:gd name="connsiteX30" fmla="*/ 68580 w 647700"/>
              <a:gd name="connsiteY30" fmla="*/ 59055 h 838200"/>
              <a:gd name="connsiteX31" fmla="*/ 95250 w 647700"/>
              <a:gd name="connsiteY31" fmla="*/ 76200 h 838200"/>
              <a:gd name="connsiteX32" fmla="*/ 104775 w 647700"/>
              <a:gd name="connsiteY32" fmla="*/ 76200 h 838200"/>
              <a:gd name="connsiteX33" fmla="*/ 142875 w 647700"/>
              <a:gd name="connsiteY33" fmla="*/ 38100 h 838200"/>
              <a:gd name="connsiteX34" fmla="*/ 104775 w 647700"/>
              <a:gd name="connsiteY34" fmla="*/ 0 h 838200"/>
              <a:gd name="connsiteX35" fmla="*/ 95250 w 647700"/>
              <a:gd name="connsiteY35" fmla="*/ 0 h 838200"/>
              <a:gd name="connsiteX36" fmla="*/ 68580 w 647700"/>
              <a:gd name="connsiteY36" fmla="*/ 20003 h 838200"/>
              <a:gd name="connsiteX37" fmla="*/ 19050 w 647700"/>
              <a:gd name="connsiteY37" fmla="*/ 76200 h 838200"/>
              <a:gd name="connsiteX38" fmla="*/ 19050 w 647700"/>
              <a:gd name="connsiteY38" fmla="*/ 310515 h 838200"/>
              <a:gd name="connsiteX39" fmla="*/ 0 w 647700"/>
              <a:gd name="connsiteY39" fmla="*/ 342900 h 838200"/>
              <a:gd name="connsiteX40" fmla="*/ 171450 w 647700"/>
              <a:gd name="connsiteY40" fmla="*/ 541020 h 838200"/>
              <a:gd name="connsiteX41" fmla="*/ 171450 w 647700"/>
              <a:gd name="connsiteY41" fmla="*/ 638175 h 838200"/>
              <a:gd name="connsiteX42" fmla="*/ 371475 w 647700"/>
              <a:gd name="connsiteY42" fmla="*/ 838200 h 838200"/>
              <a:gd name="connsiteX43" fmla="*/ 571500 w 647700"/>
              <a:gd name="connsiteY43" fmla="*/ 638175 h 838200"/>
              <a:gd name="connsiteX44" fmla="*/ 571500 w 647700"/>
              <a:gd name="connsiteY44" fmla="*/ 415290 h 838200"/>
              <a:gd name="connsiteX45" fmla="*/ 647700 w 647700"/>
              <a:gd name="connsiteY45" fmla="*/ 314325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47700" h="838200">
                <a:moveTo>
                  <a:pt x="542925" y="381000"/>
                </a:moveTo>
                <a:cubicBezTo>
                  <a:pt x="505778" y="381000"/>
                  <a:pt x="476250" y="351473"/>
                  <a:pt x="476250" y="314325"/>
                </a:cubicBezTo>
                <a:cubicBezTo>
                  <a:pt x="476250" y="277178"/>
                  <a:pt x="505778" y="247650"/>
                  <a:pt x="542925" y="247650"/>
                </a:cubicBezTo>
                <a:cubicBezTo>
                  <a:pt x="580073" y="247650"/>
                  <a:pt x="609600" y="277178"/>
                  <a:pt x="609600" y="314325"/>
                </a:cubicBezTo>
                <a:cubicBezTo>
                  <a:pt x="609600" y="351473"/>
                  <a:pt x="580073" y="381000"/>
                  <a:pt x="542925" y="381000"/>
                </a:cubicBezTo>
                <a:close/>
                <a:moveTo>
                  <a:pt x="647700" y="314325"/>
                </a:moveTo>
                <a:cubicBezTo>
                  <a:pt x="647700" y="256223"/>
                  <a:pt x="601028" y="209550"/>
                  <a:pt x="542925" y="209550"/>
                </a:cubicBezTo>
                <a:cubicBezTo>
                  <a:pt x="484823" y="209550"/>
                  <a:pt x="438150" y="256223"/>
                  <a:pt x="438150" y="314325"/>
                </a:cubicBezTo>
                <a:cubicBezTo>
                  <a:pt x="438150" y="361950"/>
                  <a:pt x="470535" y="402908"/>
                  <a:pt x="514350" y="415290"/>
                </a:cubicBezTo>
                <a:lnTo>
                  <a:pt x="514350" y="638175"/>
                </a:lnTo>
                <a:cubicBezTo>
                  <a:pt x="514350" y="717233"/>
                  <a:pt x="450533" y="781050"/>
                  <a:pt x="371475" y="781050"/>
                </a:cubicBezTo>
                <a:cubicBezTo>
                  <a:pt x="292418" y="781050"/>
                  <a:pt x="228600" y="717233"/>
                  <a:pt x="228600" y="638175"/>
                </a:cubicBezTo>
                <a:lnTo>
                  <a:pt x="228600" y="541020"/>
                </a:lnTo>
                <a:cubicBezTo>
                  <a:pt x="325755" y="526733"/>
                  <a:pt x="400050" y="443865"/>
                  <a:pt x="400050" y="342900"/>
                </a:cubicBezTo>
                <a:cubicBezTo>
                  <a:pt x="400050" y="328613"/>
                  <a:pt x="392430" y="316230"/>
                  <a:pt x="381000" y="310515"/>
                </a:cubicBezTo>
                <a:lnTo>
                  <a:pt x="381000" y="76200"/>
                </a:lnTo>
                <a:cubicBezTo>
                  <a:pt x="381000" y="47625"/>
                  <a:pt x="359093" y="23813"/>
                  <a:pt x="331470" y="20003"/>
                </a:cubicBezTo>
                <a:cubicBezTo>
                  <a:pt x="327660" y="8573"/>
                  <a:pt x="317183" y="0"/>
                  <a:pt x="304800" y="0"/>
                </a:cubicBezTo>
                <a:lnTo>
                  <a:pt x="295275" y="0"/>
                </a:lnTo>
                <a:cubicBezTo>
                  <a:pt x="274320" y="0"/>
                  <a:pt x="257175" y="17145"/>
                  <a:pt x="257175" y="38100"/>
                </a:cubicBezTo>
                <a:cubicBezTo>
                  <a:pt x="257175" y="59055"/>
                  <a:pt x="274320" y="76200"/>
                  <a:pt x="295275" y="76200"/>
                </a:cubicBezTo>
                <a:lnTo>
                  <a:pt x="304800" y="76200"/>
                </a:lnTo>
                <a:cubicBezTo>
                  <a:pt x="316230" y="76200"/>
                  <a:pt x="326708" y="68580"/>
                  <a:pt x="331470" y="59055"/>
                </a:cubicBezTo>
                <a:cubicBezTo>
                  <a:pt x="338138" y="61913"/>
                  <a:pt x="342900" y="68580"/>
                  <a:pt x="342900" y="76200"/>
                </a:cubicBezTo>
                <a:lnTo>
                  <a:pt x="342900" y="310515"/>
                </a:lnTo>
                <a:cubicBezTo>
                  <a:pt x="331470" y="317183"/>
                  <a:pt x="323850" y="329565"/>
                  <a:pt x="323850" y="342900"/>
                </a:cubicBezTo>
                <a:cubicBezTo>
                  <a:pt x="323850" y="411480"/>
                  <a:pt x="268605" y="466725"/>
                  <a:pt x="200025" y="466725"/>
                </a:cubicBezTo>
                <a:cubicBezTo>
                  <a:pt x="131445" y="466725"/>
                  <a:pt x="76200" y="411480"/>
                  <a:pt x="76200" y="342900"/>
                </a:cubicBezTo>
                <a:cubicBezTo>
                  <a:pt x="76200" y="328613"/>
                  <a:pt x="68580" y="316230"/>
                  <a:pt x="57150" y="310515"/>
                </a:cubicBezTo>
                <a:lnTo>
                  <a:pt x="57150" y="76200"/>
                </a:lnTo>
                <a:cubicBezTo>
                  <a:pt x="57150" y="68580"/>
                  <a:pt x="61913" y="61913"/>
                  <a:pt x="68580" y="59055"/>
                </a:cubicBezTo>
                <a:cubicBezTo>
                  <a:pt x="73343" y="69533"/>
                  <a:pt x="82868" y="76200"/>
                  <a:pt x="95250" y="76200"/>
                </a:cubicBezTo>
                <a:lnTo>
                  <a:pt x="104775" y="76200"/>
                </a:lnTo>
                <a:cubicBezTo>
                  <a:pt x="125730" y="76200"/>
                  <a:pt x="142875" y="59055"/>
                  <a:pt x="142875" y="38100"/>
                </a:cubicBezTo>
                <a:cubicBezTo>
                  <a:pt x="142875" y="17145"/>
                  <a:pt x="125730" y="0"/>
                  <a:pt x="104775" y="0"/>
                </a:cubicBezTo>
                <a:lnTo>
                  <a:pt x="95250" y="0"/>
                </a:lnTo>
                <a:cubicBezTo>
                  <a:pt x="82868" y="0"/>
                  <a:pt x="72390" y="8573"/>
                  <a:pt x="68580" y="20003"/>
                </a:cubicBezTo>
                <a:cubicBezTo>
                  <a:pt x="40957" y="23813"/>
                  <a:pt x="19050" y="47625"/>
                  <a:pt x="19050" y="76200"/>
                </a:cubicBezTo>
                <a:lnTo>
                  <a:pt x="19050" y="310515"/>
                </a:lnTo>
                <a:cubicBezTo>
                  <a:pt x="7620" y="317183"/>
                  <a:pt x="0" y="329565"/>
                  <a:pt x="0" y="342900"/>
                </a:cubicBezTo>
                <a:cubicBezTo>
                  <a:pt x="0" y="443865"/>
                  <a:pt x="74295" y="526733"/>
                  <a:pt x="171450" y="541020"/>
                </a:cubicBezTo>
                <a:lnTo>
                  <a:pt x="171450" y="638175"/>
                </a:lnTo>
                <a:cubicBezTo>
                  <a:pt x="171450" y="748665"/>
                  <a:pt x="260985" y="838200"/>
                  <a:pt x="371475" y="838200"/>
                </a:cubicBezTo>
                <a:cubicBezTo>
                  <a:pt x="481965" y="838200"/>
                  <a:pt x="571500" y="748665"/>
                  <a:pt x="571500" y="638175"/>
                </a:cubicBezTo>
                <a:lnTo>
                  <a:pt x="571500" y="415290"/>
                </a:lnTo>
                <a:cubicBezTo>
                  <a:pt x="615315" y="402908"/>
                  <a:pt x="647700" y="361950"/>
                  <a:pt x="647700" y="314325"/>
                </a:cubicBezTo>
                <a:close/>
              </a:path>
            </a:pathLst>
          </a:custGeom>
          <a:solidFill>
            <a:srgbClr val="50C3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B34FAE-6EAB-7AA6-A827-E387D61C7AB4}"/>
              </a:ext>
            </a:extLst>
          </p:cNvPr>
          <p:cNvGrpSpPr/>
          <p:nvPr/>
        </p:nvGrpSpPr>
        <p:grpSpPr>
          <a:xfrm>
            <a:off x="0" y="6323"/>
            <a:ext cx="12192000" cy="6858000"/>
            <a:chOff x="-704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B95E170-CFF8-478E-853C-7FD2BA87F91C}"/>
                </a:ext>
              </a:extLst>
            </p:cNvPr>
            <p:cNvSpPr/>
            <p:nvPr/>
          </p:nvSpPr>
          <p:spPr>
            <a:xfrm>
              <a:off x="-704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50C3CA"/>
                </a:gs>
                <a:gs pos="100000">
                  <a:srgbClr val="1AA4BE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6FA262-63D3-B0DF-B573-8A7BC5F00F90}"/>
                </a:ext>
              </a:extLst>
            </p:cNvPr>
            <p:cNvGrpSpPr/>
            <p:nvPr/>
          </p:nvGrpSpPr>
          <p:grpSpPr>
            <a:xfrm>
              <a:off x="714791" y="2082943"/>
              <a:ext cx="10906399" cy="4478076"/>
              <a:chOff x="784620" y="1083236"/>
              <a:chExt cx="10906399" cy="4478076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71B4204-3B78-A863-ECFA-80C7FD33ACB4}"/>
                  </a:ext>
                </a:extLst>
              </p:cNvPr>
              <p:cNvSpPr/>
              <p:nvPr/>
            </p:nvSpPr>
            <p:spPr>
              <a:xfrm>
                <a:off x="1616064" y="1108879"/>
                <a:ext cx="2430896" cy="56050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b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Logistic Regression</a:t>
                </a:r>
              </a:p>
            </p:txBody>
          </p:sp>
          <p:pic>
            <p:nvPicPr>
              <p:cNvPr id="5" name="Picture 4" descr="Chart&#10;&#10;Description automatically generated">
                <a:extLst>
                  <a:ext uri="{FF2B5EF4-FFF2-40B4-BE49-F238E27FC236}">
                    <a16:creationId xmlns:a16="http://schemas.microsoft.com/office/drawing/2014/main" id="{7E271A5A-7650-E772-C286-A5F8D5E8C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67" b="66068"/>
              <a:stretch/>
            </p:blipFill>
            <p:spPr>
              <a:xfrm>
                <a:off x="784620" y="2064194"/>
                <a:ext cx="10906399" cy="3497118"/>
              </a:xfrm>
              <a:prstGeom prst="rect">
                <a:avLst/>
              </a:prstGeom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D1C66D-BA01-637E-82CB-631196F78975}"/>
                  </a:ext>
                </a:extLst>
              </p:cNvPr>
              <p:cNvSpPr/>
              <p:nvPr/>
            </p:nvSpPr>
            <p:spPr>
              <a:xfrm>
                <a:off x="5291247" y="1083237"/>
                <a:ext cx="2430896" cy="56050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b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SVC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CC3CB9EE-BD8C-B228-FB42-80BB38D90864}"/>
                  </a:ext>
                </a:extLst>
              </p:cNvPr>
              <p:cNvSpPr/>
              <p:nvPr/>
            </p:nvSpPr>
            <p:spPr>
              <a:xfrm>
                <a:off x="8966430" y="1083236"/>
                <a:ext cx="2430896" cy="56050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b="1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XGBoost</a:t>
                </a:r>
                <a:endPara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7A71849-BA0D-1FDA-2832-A6580784EB20}"/>
                </a:ext>
              </a:extLst>
            </p:cNvPr>
            <p:cNvSpPr/>
            <p:nvPr/>
          </p:nvSpPr>
          <p:spPr>
            <a:xfrm>
              <a:off x="1469827" y="2643444"/>
              <a:ext cx="2430896" cy="56050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Accuracy 0.9554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5130704-7143-5F99-6822-285085081302}"/>
                </a:ext>
              </a:extLst>
            </p:cNvPr>
            <p:cNvSpPr/>
            <p:nvPr/>
          </p:nvSpPr>
          <p:spPr>
            <a:xfrm>
              <a:off x="5145010" y="2586244"/>
              <a:ext cx="2430896" cy="56050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Accuracy 0.9544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72C649E-EE91-FBB8-D971-A1F3F2EFE392}"/>
                </a:ext>
              </a:extLst>
            </p:cNvPr>
            <p:cNvSpPr/>
            <p:nvPr/>
          </p:nvSpPr>
          <p:spPr>
            <a:xfrm>
              <a:off x="8830005" y="2573422"/>
              <a:ext cx="2430896" cy="56050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Accuracy 0.9512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2F0725-AAB9-768C-736B-649DB7E51875}"/>
              </a:ext>
            </a:extLst>
          </p:cNvPr>
          <p:cNvSpPr/>
          <p:nvPr/>
        </p:nvSpPr>
        <p:spPr>
          <a:xfrm>
            <a:off x="5212310" y="2080048"/>
            <a:ext cx="2430896" cy="582999"/>
          </a:xfrm>
          <a:prstGeom prst="roundRect">
            <a:avLst/>
          </a:prstGeom>
          <a:noFill/>
          <a:ln w="66675">
            <a:solidFill>
              <a:srgbClr val="018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D502B8-0929-7875-E851-6F484FFA00BB}"/>
              </a:ext>
            </a:extLst>
          </p:cNvPr>
          <p:cNvSpPr/>
          <p:nvPr/>
        </p:nvSpPr>
        <p:spPr>
          <a:xfrm>
            <a:off x="1546235" y="2128279"/>
            <a:ext cx="2430896" cy="582999"/>
          </a:xfrm>
          <a:prstGeom prst="roundRect">
            <a:avLst/>
          </a:prstGeom>
          <a:noFill/>
          <a:ln w="66675">
            <a:solidFill>
              <a:srgbClr val="018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299799-ABCC-CCB2-95C3-2FED906E5CB6}"/>
              </a:ext>
            </a:extLst>
          </p:cNvPr>
          <p:cNvSpPr/>
          <p:nvPr/>
        </p:nvSpPr>
        <p:spPr>
          <a:xfrm>
            <a:off x="8907117" y="2060445"/>
            <a:ext cx="2430896" cy="582999"/>
          </a:xfrm>
          <a:prstGeom prst="roundRect">
            <a:avLst/>
          </a:prstGeom>
          <a:noFill/>
          <a:ln w="66675">
            <a:solidFill>
              <a:srgbClr val="018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DAC4B9-1439-BF3F-F687-EAEFD2AD64CB}"/>
              </a:ext>
            </a:extLst>
          </p:cNvPr>
          <p:cNvGrpSpPr/>
          <p:nvPr/>
        </p:nvGrpSpPr>
        <p:grpSpPr>
          <a:xfrm>
            <a:off x="268803" y="264808"/>
            <a:ext cx="3861761" cy="830997"/>
            <a:chOff x="268803" y="264808"/>
            <a:chExt cx="3861761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CDF6DE-2FB4-B0FC-D42F-B98960E21947}"/>
                </a:ext>
              </a:extLst>
            </p:cNvPr>
            <p:cNvSpPr txBox="1"/>
            <p:nvPr/>
          </p:nvSpPr>
          <p:spPr>
            <a:xfrm>
              <a:off x="988586" y="264808"/>
              <a:ext cx="3141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800" b="1" dirty="0">
                  <a:solidFill>
                    <a:srgbClr val="0187AD"/>
                  </a:solidFill>
                  <a:latin typeface="Manrope" pitchFamily="2" charset="0"/>
                </a:rPr>
                <a:t>Evaluation</a:t>
              </a:r>
            </a:p>
          </p:txBody>
        </p:sp>
        <p:grpSp>
          <p:nvGrpSpPr>
            <p:cNvPr id="2" name="Graphic 7">
              <a:extLst>
                <a:ext uri="{FF2B5EF4-FFF2-40B4-BE49-F238E27FC236}">
                  <a16:creationId xmlns:a16="http://schemas.microsoft.com/office/drawing/2014/main" id="{E8AA3D59-202F-15F4-23DF-4BA1017CA50B}"/>
                </a:ext>
              </a:extLst>
            </p:cNvPr>
            <p:cNvGrpSpPr/>
            <p:nvPr/>
          </p:nvGrpSpPr>
          <p:grpSpPr>
            <a:xfrm>
              <a:off x="268803" y="439293"/>
              <a:ext cx="652665" cy="652665"/>
              <a:chOff x="3657600" y="990600"/>
              <a:chExt cx="4876800" cy="4876800"/>
            </a:xfrm>
            <a:solidFill>
              <a:schemeClr val="bg1"/>
            </a:solidFill>
          </p:grpSpPr>
          <p:sp>
            <p:nvSpPr>
              <p:cNvPr id="3" name="Freeform: Shape 31">
                <a:extLst>
                  <a:ext uri="{FF2B5EF4-FFF2-40B4-BE49-F238E27FC236}">
                    <a16:creationId xmlns:a16="http://schemas.microsoft.com/office/drawing/2014/main" id="{D758EE2E-AAEE-0E5E-0DA8-47E120184904}"/>
                  </a:ext>
                </a:extLst>
              </p:cNvPr>
              <p:cNvSpPr/>
              <p:nvPr/>
            </p:nvSpPr>
            <p:spPr>
              <a:xfrm>
                <a:off x="5445760" y="2534920"/>
                <a:ext cx="812800" cy="812800"/>
              </a:xfrm>
              <a:custGeom>
                <a:avLst/>
                <a:gdLst>
                  <a:gd name="connsiteX0" fmla="*/ 406400 w 812800"/>
                  <a:gd name="connsiteY0" fmla="*/ 812800 h 812800"/>
                  <a:gd name="connsiteX1" fmla="*/ 812800 w 812800"/>
                  <a:gd name="connsiteY1" fmla="*/ 406400 h 812800"/>
                  <a:gd name="connsiteX2" fmla="*/ 406400 w 812800"/>
                  <a:gd name="connsiteY2" fmla="*/ 0 h 812800"/>
                  <a:gd name="connsiteX3" fmla="*/ 0 w 812800"/>
                  <a:gd name="connsiteY3" fmla="*/ 406400 h 812800"/>
                  <a:gd name="connsiteX4" fmla="*/ 406400 w 812800"/>
                  <a:gd name="connsiteY4" fmla="*/ 812800 h 812800"/>
                  <a:gd name="connsiteX5" fmla="*/ 406400 w 812800"/>
                  <a:gd name="connsiteY5" fmla="*/ 162560 h 812800"/>
                  <a:gd name="connsiteX6" fmla="*/ 650240 w 812800"/>
                  <a:gd name="connsiteY6" fmla="*/ 406400 h 812800"/>
                  <a:gd name="connsiteX7" fmla="*/ 406400 w 812800"/>
                  <a:gd name="connsiteY7" fmla="*/ 650240 h 812800"/>
                  <a:gd name="connsiteX8" fmla="*/ 162560 w 812800"/>
                  <a:gd name="connsiteY8" fmla="*/ 406400 h 812800"/>
                  <a:gd name="connsiteX9" fmla="*/ 406400 w 812800"/>
                  <a:gd name="connsiteY9" fmla="*/ 16256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800" h="812800">
                    <a:moveTo>
                      <a:pt x="406400" y="812800"/>
                    </a:moveTo>
                    <a:cubicBezTo>
                      <a:pt x="630847" y="812800"/>
                      <a:pt x="812800" y="630847"/>
                      <a:pt x="812800" y="406400"/>
                    </a:cubicBezTo>
                    <a:cubicBezTo>
                      <a:pt x="812800" y="181953"/>
                      <a:pt x="630847" y="0"/>
                      <a:pt x="406400" y="0"/>
                    </a:cubicBezTo>
                    <a:cubicBezTo>
                      <a:pt x="181953" y="0"/>
                      <a:pt x="0" y="181953"/>
                      <a:pt x="0" y="406400"/>
                    </a:cubicBezTo>
                    <a:cubicBezTo>
                      <a:pt x="268" y="630741"/>
                      <a:pt x="182059" y="812532"/>
                      <a:pt x="406400" y="812800"/>
                    </a:cubicBezTo>
                    <a:close/>
                    <a:moveTo>
                      <a:pt x="406400" y="162560"/>
                    </a:moveTo>
                    <a:cubicBezTo>
                      <a:pt x="541073" y="162560"/>
                      <a:pt x="650240" y="271727"/>
                      <a:pt x="650240" y="406400"/>
                    </a:cubicBezTo>
                    <a:cubicBezTo>
                      <a:pt x="650240" y="541073"/>
                      <a:pt x="541073" y="650240"/>
                      <a:pt x="406400" y="650240"/>
                    </a:cubicBezTo>
                    <a:cubicBezTo>
                      <a:pt x="271727" y="650240"/>
                      <a:pt x="162560" y="541073"/>
                      <a:pt x="162560" y="406400"/>
                    </a:cubicBezTo>
                    <a:cubicBezTo>
                      <a:pt x="162560" y="271727"/>
                      <a:pt x="271727" y="162560"/>
                      <a:pt x="40640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Freeform: Shape 32">
                <a:extLst>
                  <a:ext uri="{FF2B5EF4-FFF2-40B4-BE49-F238E27FC236}">
                    <a16:creationId xmlns:a16="http://schemas.microsoft.com/office/drawing/2014/main" id="{C8B31036-64C9-CD4C-5682-8E3E6598EFFC}"/>
                  </a:ext>
                </a:extLst>
              </p:cNvPr>
              <p:cNvSpPr/>
              <p:nvPr/>
            </p:nvSpPr>
            <p:spPr>
              <a:xfrm>
                <a:off x="6502400" y="29413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Freeform: Shape 33">
                <a:extLst>
                  <a:ext uri="{FF2B5EF4-FFF2-40B4-BE49-F238E27FC236}">
                    <a16:creationId xmlns:a16="http://schemas.microsoft.com/office/drawing/2014/main" id="{6A2E52B9-4E72-6919-F24F-2B45BE515601}"/>
                  </a:ext>
                </a:extLst>
              </p:cNvPr>
              <p:cNvSpPr/>
              <p:nvPr/>
            </p:nvSpPr>
            <p:spPr>
              <a:xfrm>
                <a:off x="4958080" y="33477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reeform: Shape 34">
                <a:extLst>
                  <a:ext uri="{FF2B5EF4-FFF2-40B4-BE49-F238E27FC236}">
                    <a16:creationId xmlns:a16="http://schemas.microsoft.com/office/drawing/2014/main" id="{D61BD797-51E8-9404-0984-8AA744494BFC}"/>
                  </a:ext>
                </a:extLst>
              </p:cNvPr>
              <p:cNvSpPr/>
              <p:nvPr/>
            </p:nvSpPr>
            <p:spPr>
              <a:xfrm>
                <a:off x="5689600" y="3510280"/>
                <a:ext cx="975360" cy="975360"/>
              </a:xfrm>
              <a:custGeom>
                <a:avLst/>
                <a:gdLst>
                  <a:gd name="connsiteX0" fmla="*/ 0 w 975360"/>
                  <a:gd name="connsiteY0" fmla="*/ 487680 h 975360"/>
                  <a:gd name="connsiteX1" fmla="*/ 487680 w 975360"/>
                  <a:gd name="connsiteY1" fmla="*/ 975360 h 975360"/>
                  <a:gd name="connsiteX2" fmla="*/ 975360 w 975360"/>
                  <a:gd name="connsiteY2" fmla="*/ 487680 h 975360"/>
                  <a:gd name="connsiteX3" fmla="*/ 487680 w 975360"/>
                  <a:gd name="connsiteY3" fmla="*/ 0 h 975360"/>
                  <a:gd name="connsiteX4" fmla="*/ 0 w 975360"/>
                  <a:gd name="connsiteY4" fmla="*/ 487680 h 975360"/>
                  <a:gd name="connsiteX5" fmla="*/ 812800 w 975360"/>
                  <a:gd name="connsiteY5" fmla="*/ 487680 h 975360"/>
                  <a:gd name="connsiteX6" fmla="*/ 487680 w 975360"/>
                  <a:gd name="connsiteY6" fmla="*/ 812800 h 975360"/>
                  <a:gd name="connsiteX7" fmla="*/ 162560 w 975360"/>
                  <a:gd name="connsiteY7" fmla="*/ 487680 h 975360"/>
                  <a:gd name="connsiteX8" fmla="*/ 487680 w 975360"/>
                  <a:gd name="connsiteY8" fmla="*/ 162560 h 975360"/>
                  <a:gd name="connsiteX9" fmla="*/ 812800 w 975360"/>
                  <a:gd name="connsiteY9" fmla="*/ 487680 h 97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5360" h="975360">
                    <a:moveTo>
                      <a:pt x="0" y="487680"/>
                    </a:moveTo>
                    <a:cubicBezTo>
                      <a:pt x="0" y="757018"/>
                      <a:pt x="218342" y="975360"/>
                      <a:pt x="487680" y="975360"/>
                    </a:cubicBezTo>
                    <a:cubicBezTo>
                      <a:pt x="757018" y="975360"/>
                      <a:pt x="975360" y="757018"/>
                      <a:pt x="975360" y="487680"/>
                    </a:cubicBezTo>
                    <a:cubicBezTo>
                      <a:pt x="975360" y="218342"/>
                      <a:pt x="757018" y="0"/>
                      <a:pt x="487680" y="0"/>
                    </a:cubicBezTo>
                    <a:cubicBezTo>
                      <a:pt x="218456" y="268"/>
                      <a:pt x="268" y="218456"/>
                      <a:pt x="0" y="487680"/>
                    </a:cubicBezTo>
                    <a:close/>
                    <a:moveTo>
                      <a:pt x="812800" y="487680"/>
                    </a:moveTo>
                    <a:cubicBezTo>
                      <a:pt x="812800" y="667236"/>
                      <a:pt x="667236" y="812800"/>
                      <a:pt x="487680" y="812800"/>
                    </a:cubicBezTo>
                    <a:cubicBezTo>
                      <a:pt x="308124" y="812800"/>
                      <a:pt x="162560" y="667236"/>
                      <a:pt x="162560" y="487680"/>
                    </a:cubicBezTo>
                    <a:cubicBezTo>
                      <a:pt x="162560" y="308124"/>
                      <a:pt x="308124" y="162560"/>
                      <a:pt x="487680" y="162560"/>
                    </a:cubicBezTo>
                    <a:cubicBezTo>
                      <a:pt x="667236" y="162560"/>
                      <a:pt x="812800" y="308124"/>
                      <a:pt x="812800" y="48768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D05A49A8-46C4-4030-54A0-D39113D41691}"/>
                  </a:ext>
                </a:extLst>
              </p:cNvPr>
              <p:cNvSpPr/>
              <p:nvPr/>
            </p:nvSpPr>
            <p:spPr>
              <a:xfrm>
                <a:off x="3657955" y="990859"/>
                <a:ext cx="4795520" cy="4795520"/>
              </a:xfrm>
              <a:custGeom>
                <a:avLst/>
                <a:gdLst>
                  <a:gd name="connsiteX0" fmla="*/ 324765 w 4795520"/>
                  <a:gd name="connsiteY0" fmla="*/ 2763261 h 4795520"/>
                  <a:gd name="connsiteX1" fmla="*/ 495453 w 4795520"/>
                  <a:gd name="connsiteY1" fmla="*/ 2714493 h 4795520"/>
                  <a:gd name="connsiteX2" fmla="*/ 578033 w 4795520"/>
                  <a:gd name="connsiteY2" fmla="*/ 2687264 h 4795520"/>
                  <a:gd name="connsiteX3" fmla="*/ 1004916 w 4795520"/>
                  <a:gd name="connsiteY3" fmla="*/ 2727904 h 4795520"/>
                  <a:gd name="connsiteX4" fmla="*/ 1051408 w 4795520"/>
                  <a:gd name="connsiteY4" fmla="*/ 2903469 h 4795520"/>
                  <a:gd name="connsiteX5" fmla="*/ 697109 w 4795520"/>
                  <a:gd name="connsiteY5" fmla="*/ 3155437 h 4795520"/>
                  <a:gd name="connsiteX6" fmla="*/ 626395 w 4795520"/>
                  <a:gd name="connsiteY6" fmla="*/ 3169661 h 4795520"/>
                  <a:gd name="connsiteX7" fmla="*/ 394666 w 4795520"/>
                  <a:gd name="connsiteY7" fmla="*/ 3249072 h 4795520"/>
                  <a:gd name="connsiteX8" fmla="*/ 302250 w 4795520"/>
                  <a:gd name="connsiteY8" fmla="*/ 3608004 h 4795520"/>
                  <a:gd name="connsiteX9" fmla="*/ 496721 w 4795520"/>
                  <a:gd name="connsiteY9" fmla="*/ 3800735 h 4795520"/>
                  <a:gd name="connsiteX10" fmla="*/ 769448 w 4795520"/>
                  <a:gd name="connsiteY10" fmla="*/ 3776579 h 4795520"/>
                  <a:gd name="connsiteX11" fmla="*/ 894619 w 4795520"/>
                  <a:gd name="connsiteY11" fmla="*/ 3648075 h 4795520"/>
                  <a:gd name="connsiteX12" fmla="*/ 951515 w 4795520"/>
                  <a:gd name="connsiteY12" fmla="*/ 3584189 h 4795520"/>
                  <a:gd name="connsiteX13" fmla="*/ 1343610 w 4795520"/>
                  <a:gd name="connsiteY13" fmla="*/ 3408055 h 4795520"/>
                  <a:gd name="connsiteX14" fmla="*/ 1470813 w 4795520"/>
                  <a:gd name="connsiteY14" fmla="*/ 3533389 h 4795520"/>
                  <a:gd name="connsiteX15" fmla="*/ 1288421 w 4795520"/>
                  <a:gd name="connsiteY15" fmla="*/ 3930685 h 4795520"/>
                  <a:gd name="connsiteX16" fmla="*/ 1235101 w 4795520"/>
                  <a:gd name="connsiteY16" fmla="*/ 3977584 h 4795520"/>
                  <a:gd name="connsiteX17" fmla="*/ 1058870 w 4795520"/>
                  <a:gd name="connsiteY17" fmla="*/ 4231649 h 4795520"/>
                  <a:gd name="connsiteX18" fmla="*/ 1173897 w 4795520"/>
                  <a:gd name="connsiteY18" fmla="*/ 4518665 h 4795520"/>
                  <a:gd name="connsiteX19" fmla="*/ 1381893 w 4795520"/>
                  <a:gd name="connsiteY19" fmla="*/ 4593605 h 4795520"/>
                  <a:gd name="connsiteX20" fmla="*/ 1614784 w 4795520"/>
                  <a:gd name="connsiteY20" fmla="*/ 4494639 h 4795520"/>
                  <a:gd name="connsiteX21" fmla="*/ 1706525 w 4795520"/>
                  <a:gd name="connsiteY21" fmla="*/ 4258813 h 4795520"/>
                  <a:gd name="connsiteX22" fmla="*/ 1724244 w 4795520"/>
                  <a:gd name="connsiteY22" fmla="*/ 4173713 h 4795520"/>
                  <a:gd name="connsiteX23" fmla="*/ 1973367 w 4795520"/>
                  <a:gd name="connsiteY23" fmla="*/ 3823640 h 4795520"/>
                  <a:gd name="connsiteX24" fmla="*/ 2146412 w 4795520"/>
                  <a:gd name="connsiteY24" fmla="*/ 3870863 h 4795520"/>
                  <a:gd name="connsiteX25" fmla="*/ 2188759 w 4795520"/>
                  <a:gd name="connsiteY25" fmla="*/ 4305468 h 4795520"/>
                  <a:gd name="connsiteX26" fmla="*/ 2166732 w 4795520"/>
                  <a:gd name="connsiteY26" fmla="*/ 4372117 h 4795520"/>
                  <a:gd name="connsiteX27" fmla="*/ 2140121 w 4795520"/>
                  <a:gd name="connsiteY27" fmla="*/ 4680786 h 4795520"/>
                  <a:gd name="connsiteX28" fmla="*/ 2383587 w 4795520"/>
                  <a:gd name="connsiteY28" fmla="*/ 4872396 h 4795520"/>
                  <a:gd name="connsiteX29" fmla="*/ 2438045 w 4795520"/>
                  <a:gd name="connsiteY29" fmla="*/ 4876541 h 4795520"/>
                  <a:gd name="connsiteX30" fmla="*/ 2668157 w 4795520"/>
                  <a:gd name="connsiteY30" fmla="*/ 4781533 h 4795520"/>
                  <a:gd name="connsiteX31" fmla="*/ 2763165 w 4795520"/>
                  <a:gd name="connsiteY31" fmla="*/ 4551421 h 4795520"/>
                  <a:gd name="connsiteX32" fmla="*/ 2713178 w 4795520"/>
                  <a:gd name="connsiteY32" fmla="*/ 4378376 h 4795520"/>
                  <a:gd name="connsiteX33" fmla="*/ 2687412 w 4795520"/>
                  <a:gd name="connsiteY33" fmla="*/ 4298721 h 4795520"/>
                  <a:gd name="connsiteX34" fmla="*/ 2728052 w 4795520"/>
                  <a:gd name="connsiteY34" fmla="*/ 3871839 h 4795520"/>
                  <a:gd name="connsiteX35" fmla="*/ 2903373 w 4795520"/>
                  <a:gd name="connsiteY35" fmla="*/ 3823884 h 4795520"/>
                  <a:gd name="connsiteX36" fmla="*/ 3156072 w 4795520"/>
                  <a:gd name="connsiteY36" fmla="*/ 4180296 h 4795520"/>
                  <a:gd name="connsiteX37" fmla="*/ 3169971 w 4795520"/>
                  <a:gd name="connsiteY37" fmla="*/ 4249872 h 4795520"/>
                  <a:gd name="connsiteX38" fmla="*/ 3259274 w 4795520"/>
                  <a:gd name="connsiteY38" fmla="*/ 4491989 h 4795520"/>
                  <a:gd name="connsiteX39" fmla="*/ 3496554 w 4795520"/>
                  <a:gd name="connsiteY39" fmla="*/ 4593443 h 4795520"/>
                  <a:gd name="connsiteX40" fmla="*/ 3607908 w 4795520"/>
                  <a:gd name="connsiteY40" fmla="*/ 4573448 h 4795520"/>
                  <a:gd name="connsiteX41" fmla="*/ 3800810 w 4795520"/>
                  <a:gd name="connsiteY41" fmla="*/ 4378799 h 4795520"/>
                  <a:gd name="connsiteX42" fmla="*/ 3776401 w 4795520"/>
                  <a:gd name="connsiteY42" fmla="*/ 4105844 h 4795520"/>
                  <a:gd name="connsiteX43" fmla="*/ 3649117 w 4795520"/>
                  <a:gd name="connsiteY43" fmla="*/ 3981973 h 4795520"/>
                  <a:gd name="connsiteX44" fmla="*/ 3584093 w 4795520"/>
                  <a:gd name="connsiteY44" fmla="*/ 3923939 h 4795520"/>
                  <a:gd name="connsiteX45" fmla="*/ 3405277 w 4795520"/>
                  <a:gd name="connsiteY45" fmla="*/ 3533064 h 4795520"/>
                  <a:gd name="connsiteX46" fmla="*/ 3532561 w 4795520"/>
                  <a:gd name="connsiteY46" fmla="*/ 3406836 h 4795520"/>
                  <a:gd name="connsiteX47" fmla="*/ 3929939 w 4795520"/>
                  <a:gd name="connsiteY47" fmla="*/ 3587440 h 4795520"/>
                  <a:gd name="connsiteX48" fmla="*/ 3977326 w 4795520"/>
                  <a:gd name="connsiteY48" fmla="*/ 3641247 h 4795520"/>
                  <a:gd name="connsiteX49" fmla="*/ 4228749 w 4795520"/>
                  <a:gd name="connsiteY49" fmla="*/ 3817349 h 4795520"/>
                  <a:gd name="connsiteX50" fmla="*/ 4515155 w 4795520"/>
                  <a:gd name="connsiteY50" fmla="*/ 3706922 h 4795520"/>
                  <a:gd name="connsiteX51" fmla="*/ 4589218 w 4795520"/>
                  <a:gd name="connsiteY51" fmla="*/ 3439884 h 4795520"/>
                  <a:gd name="connsiteX52" fmla="*/ 4430462 w 4795520"/>
                  <a:gd name="connsiteY52" fmla="*/ 3212739 h 4795520"/>
                  <a:gd name="connsiteX53" fmla="*/ 4254247 w 4795520"/>
                  <a:gd name="connsiteY53" fmla="*/ 3169661 h 4795520"/>
                  <a:gd name="connsiteX54" fmla="*/ 4174186 w 4795520"/>
                  <a:gd name="connsiteY54" fmla="*/ 3152186 h 4795520"/>
                  <a:gd name="connsiteX55" fmla="*/ 3825332 w 4795520"/>
                  <a:gd name="connsiteY55" fmla="*/ 2902900 h 4795520"/>
                  <a:gd name="connsiteX56" fmla="*/ 3871093 w 4795520"/>
                  <a:gd name="connsiteY56" fmla="*/ 2727985 h 4795520"/>
                  <a:gd name="connsiteX57" fmla="*/ 4305534 w 4795520"/>
                  <a:gd name="connsiteY57" fmla="*/ 2687345 h 4795520"/>
                  <a:gd name="connsiteX58" fmla="*/ 4372671 w 4795520"/>
                  <a:gd name="connsiteY58" fmla="*/ 2710104 h 4795520"/>
                  <a:gd name="connsiteX59" fmla="*/ 4750176 w 4795520"/>
                  <a:gd name="connsiteY59" fmla="*/ 2694970 h 4795520"/>
                  <a:gd name="connsiteX60" fmla="*/ 4858482 w 4795520"/>
                  <a:gd name="connsiteY60" fmla="*/ 2333013 h 4795520"/>
                  <a:gd name="connsiteX61" fmla="*/ 4551325 w 4795520"/>
                  <a:gd name="connsiteY61" fmla="*/ 2113021 h 4795520"/>
                  <a:gd name="connsiteX62" fmla="*/ 4380637 w 4795520"/>
                  <a:gd name="connsiteY62" fmla="*/ 2161789 h 4795520"/>
                  <a:gd name="connsiteX63" fmla="*/ 4298056 w 4795520"/>
                  <a:gd name="connsiteY63" fmla="*/ 2189018 h 4795520"/>
                  <a:gd name="connsiteX64" fmla="*/ 3871255 w 4795520"/>
                  <a:gd name="connsiteY64" fmla="*/ 2148378 h 4795520"/>
                  <a:gd name="connsiteX65" fmla="*/ 3824763 w 4795520"/>
                  <a:gd name="connsiteY65" fmla="*/ 1972732 h 4795520"/>
                  <a:gd name="connsiteX66" fmla="*/ 4178981 w 4795520"/>
                  <a:gd name="connsiteY66" fmla="*/ 1720763 h 4795520"/>
                  <a:gd name="connsiteX67" fmla="*/ 4249451 w 4795520"/>
                  <a:gd name="connsiteY67" fmla="*/ 1706621 h 4795520"/>
                  <a:gd name="connsiteX68" fmla="*/ 4481099 w 4795520"/>
                  <a:gd name="connsiteY68" fmla="*/ 1627129 h 4795520"/>
                  <a:gd name="connsiteX69" fmla="*/ 4573514 w 4795520"/>
                  <a:gd name="connsiteY69" fmla="*/ 1268196 h 4795520"/>
                  <a:gd name="connsiteX70" fmla="*/ 4378938 w 4795520"/>
                  <a:gd name="connsiteY70" fmla="*/ 1075628 h 4795520"/>
                  <a:gd name="connsiteX71" fmla="*/ 4106236 w 4795520"/>
                  <a:gd name="connsiteY71" fmla="*/ 1099622 h 4795520"/>
                  <a:gd name="connsiteX72" fmla="*/ 3981146 w 4795520"/>
                  <a:gd name="connsiteY72" fmla="*/ 1228125 h 4795520"/>
                  <a:gd name="connsiteX73" fmla="*/ 3924250 w 4795520"/>
                  <a:gd name="connsiteY73" fmla="*/ 1292012 h 4795520"/>
                  <a:gd name="connsiteX74" fmla="*/ 3532155 w 4795520"/>
                  <a:gd name="connsiteY74" fmla="*/ 1468145 h 4795520"/>
                  <a:gd name="connsiteX75" fmla="*/ 3405277 w 4795520"/>
                  <a:gd name="connsiteY75" fmla="*/ 1342893 h 4795520"/>
                  <a:gd name="connsiteX76" fmla="*/ 3587669 w 4795520"/>
                  <a:gd name="connsiteY76" fmla="*/ 945596 h 4795520"/>
                  <a:gd name="connsiteX77" fmla="*/ 3640989 w 4795520"/>
                  <a:gd name="connsiteY77" fmla="*/ 898698 h 4795520"/>
                  <a:gd name="connsiteX78" fmla="*/ 3816472 w 4795520"/>
                  <a:gd name="connsiteY78" fmla="*/ 564145 h 4795520"/>
                  <a:gd name="connsiteX79" fmla="*/ 3557084 w 4795520"/>
                  <a:gd name="connsiteY79" fmla="*/ 289487 h 4795520"/>
                  <a:gd name="connsiteX80" fmla="*/ 3213050 w 4795520"/>
                  <a:gd name="connsiteY80" fmla="*/ 445562 h 4795520"/>
                  <a:gd name="connsiteX81" fmla="*/ 3169565 w 4795520"/>
                  <a:gd name="connsiteY81" fmla="*/ 617469 h 4795520"/>
                  <a:gd name="connsiteX82" fmla="*/ 3151846 w 4795520"/>
                  <a:gd name="connsiteY82" fmla="*/ 702569 h 4795520"/>
                  <a:gd name="connsiteX83" fmla="*/ 2902723 w 4795520"/>
                  <a:gd name="connsiteY83" fmla="*/ 1052561 h 4795520"/>
                  <a:gd name="connsiteX84" fmla="*/ 2729678 w 4795520"/>
                  <a:gd name="connsiteY84" fmla="*/ 1005337 h 4795520"/>
                  <a:gd name="connsiteX85" fmla="*/ 2687331 w 4795520"/>
                  <a:gd name="connsiteY85" fmla="*/ 570245 h 4795520"/>
                  <a:gd name="connsiteX86" fmla="*/ 2709114 w 4795520"/>
                  <a:gd name="connsiteY86" fmla="*/ 504652 h 4795520"/>
                  <a:gd name="connsiteX87" fmla="*/ 2695491 w 4795520"/>
                  <a:gd name="connsiteY87" fmla="*/ 126585 h 4795520"/>
                  <a:gd name="connsiteX88" fmla="*/ 2333291 w 4795520"/>
                  <a:gd name="connsiteY88" fmla="*/ 17358 h 4795520"/>
                  <a:gd name="connsiteX89" fmla="*/ 2112925 w 4795520"/>
                  <a:gd name="connsiteY89" fmla="*/ 324861 h 4795520"/>
                  <a:gd name="connsiteX90" fmla="*/ 2162750 w 4795520"/>
                  <a:gd name="connsiteY90" fmla="*/ 497662 h 4795520"/>
                  <a:gd name="connsiteX91" fmla="*/ 2188678 w 4795520"/>
                  <a:gd name="connsiteY91" fmla="*/ 577804 h 4795520"/>
                  <a:gd name="connsiteX92" fmla="*/ 2145193 w 4795520"/>
                  <a:gd name="connsiteY92" fmla="*/ 1005093 h 4795520"/>
                  <a:gd name="connsiteX93" fmla="*/ 1972961 w 4795520"/>
                  <a:gd name="connsiteY93" fmla="*/ 1052398 h 4795520"/>
                  <a:gd name="connsiteX94" fmla="*/ 1720261 w 4795520"/>
                  <a:gd name="connsiteY94" fmla="*/ 695985 h 4795520"/>
                  <a:gd name="connsiteX95" fmla="*/ 1706525 w 4795520"/>
                  <a:gd name="connsiteY95" fmla="*/ 626572 h 4795520"/>
                  <a:gd name="connsiteX96" fmla="*/ 1504528 w 4795520"/>
                  <a:gd name="connsiteY96" fmla="*/ 307365 h 4795520"/>
                  <a:gd name="connsiteX97" fmla="*/ 1136996 w 4795520"/>
                  <a:gd name="connsiteY97" fmla="*/ 394654 h 4795520"/>
                  <a:gd name="connsiteX98" fmla="*/ 1100095 w 4795520"/>
                  <a:gd name="connsiteY98" fmla="*/ 770600 h 4795520"/>
                  <a:gd name="connsiteX99" fmla="*/ 1227542 w 4795520"/>
                  <a:gd name="connsiteY99" fmla="*/ 894390 h 4795520"/>
                  <a:gd name="connsiteX100" fmla="*/ 1292566 w 4795520"/>
                  <a:gd name="connsiteY100" fmla="*/ 952342 h 4795520"/>
                  <a:gd name="connsiteX101" fmla="*/ 1471382 w 4795520"/>
                  <a:gd name="connsiteY101" fmla="*/ 1343299 h 4795520"/>
                  <a:gd name="connsiteX102" fmla="*/ 1344179 w 4795520"/>
                  <a:gd name="connsiteY102" fmla="*/ 1469446 h 4795520"/>
                  <a:gd name="connsiteX103" fmla="*/ 946719 w 4795520"/>
                  <a:gd name="connsiteY103" fmla="*/ 1288842 h 4795520"/>
                  <a:gd name="connsiteX104" fmla="*/ 899333 w 4795520"/>
                  <a:gd name="connsiteY104" fmla="*/ 1235034 h 4795520"/>
                  <a:gd name="connsiteX105" fmla="*/ 564334 w 4795520"/>
                  <a:gd name="connsiteY105" fmla="*/ 1059323 h 4795520"/>
                  <a:gd name="connsiteX106" fmla="*/ 289341 w 4795520"/>
                  <a:gd name="connsiteY106" fmla="*/ 1319086 h 4795520"/>
                  <a:gd name="connsiteX107" fmla="*/ 445709 w 4795520"/>
                  <a:gd name="connsiteY107" fmla="*/ 1663542 h 4795520"/>
                  <a:gd name="connsiteX108" fmla="*/ 621925 w 4795520"/>
                  <a:gd name="connsiteY108" fmla="*/ 1706621 h 4795520"/>
                  <a:gd name="connsiteX109" fmla="*/ 701823 w 4795520"/>
                  <a:gd name="connsiteY109" fmla="*/ 1724096 h 4795520"/>
                  <a:gd name="connsiteX110" fmla="*/ 1050595 w 4795520"/>
                  <a:gd name="connsiteY110" fmla="*/ 1973463 h 4795520"/>
                  <a:gd name="connsiteX111" fmla="*/ 1004916 w 4795520"/>
                  <a:gd name="connsiteY111" fmla="*/ 2148378 h 4795520"/>
                  <a:gd name="connsiteX112" fmla="*/ 570556 w 4795520"/>
                  <a:gd name="connsiteY112" fmla="*/ 2189018 h 4795520"/>
                  <a:gd name="connsiteX113" fmla="*/ 503418 w 4795520"/>
                  <a:gd name="connsiteY113" fmla="*/ 2166259 h 4795520"/>
                  <a:gd name="connsiteX114" fmla="*/ 125831 w 4795520"/>
                  <a:gd name="connsiteY114" fmla="*/ 2181280 h 4795520"/>
                  <a:gd name="connsiteX115" fmla="*/ 17496 w 4795520"/>
                  <a:gd name="connsiteY115" fmla="*/ 2543301 h 4795520"/>
                  <a:gd name="connsiteX116" fmla="*/ 324765 w 4795520"/>
                  <a:gd name="connsiteY116" fmla="*/ 2763261 h 4795520"/>
                  <a:gd name="connsiteX117" fmla="*/ 1587856 w 4795520"/>
                  <a:gd name="connsiteY117" fmla="*/ 4084874 h 4795520"/>
                  <a:gd name="connsiteX118" fmla="*/ 1543965 w 4795520"/>
                  <a:gd name="connsiteY118" fmla="*/ 4263690 h 4795520"/>
                  <a:gd name="connsiteX119" fmla="*/ 1522182 w 4795520"/>
                  <a:gd name="connsiteY119" fmla="*/ 4349440 h 4795520"/>
                  <a:gd name="connsiteX120" fmla="*/ 1350169 w 4795520"/>
                  <a:gd name="connsiteY120" fmla="*/ 4426932 h 4795520"/>
                  <a:gd name="connsiteX121" fmla="*/ 1220755 w 4795520"/>
                  <a:gd name="connsiteY121" fmla="*/ 4289651 h 4795520"/>
                  <a:gd name="connsiteX122" fmla="*/ 1308253 w 4795520"/>
                  <a:gd name="connsiteY122" fmla="*/ 4122506 h 4795520"/>
                  <a:gd name="connsiteX123" fmla="*/ 1432774 w 4795520"/>
                  <a:gd name="connsiteY123" fmla="*/ 4004650 h 4795520"/>
                  <a:gd name="connsiteX124" fmla="*/ 1603462 w 4795520"/>
                  <a:gd name="connsiteY124" fmla="*/ 3638890 h 4795520"/>
                  <a:gd name="connsiteX125" fmla="*/ 1815846 w 4795520"/>
                  <a:gd name="connsiteY125" fmla="*/ 3761542 h 4795520"/>
                  <a:gd name="connsiteX126" fmla="*/ 1587856 w 4795520"/>
                  <a:gd name="connsiteY126" fmla="*/ 4084874 h 4795520"/>
                  <a:gd name="connsiteX127" fmla="*/ 3439008 w 4795520"/>
                  <a:gd name="connsiteY127" fmla="*/ 3997823 h 4795520"/>
                  <a:gd name="connsiteX128" fmla="*/ 3572063 w 4795520"/>
                  <a:gd name="connsiteY128" fmla="*/ 4125270 h 4795520"/>
                  <a:gd name="connsiteX129" fmla="*/ 3635299 w 4795520"/>
                  <a:gd name="connsiteY129" fmla="*/ 4186880 h 4795520"/>
                  <a:gd name="connsiteX130" fmla="*/ 3616881 w 4795520"/>
                  <a:gd name="connsiteY130" fmla="*/ 4374913 h 4795520"/>
                  <a:gd name="connsiteX131" fmla="*/ 3433050 w 4795520"/>
                  <a:gd name="connsiteY131" fmla="*/ 4418528 h 4795520"/>
                  <a:gd name="connsiteX132" fmla="*/ 3332125 w 4795520"/>
                  <a:gd name="connsiteY132" fmla="*/ 4258813 h 4795520"/>
                  <a:gd name="connsiteX133" fmla="*/ 3292298 w 4795520"/>
                  <a:gd name="connsiteY133" fmla="*/ 4092107 h 4795520"/>
                  <a:gd name="connsiteX134" fmla="*/ 3060812 w 4795520"/>
                  <a:gd name="connsiteY134" fmla="*/ 3762029 h 4795520"/>
                  <a:gd name="connsiteX135" fmla="*/ 3272791 w 4795520"/>
                  <a:gd name="connsiteY135" fmla="*/ 3638646 h 4795520"/>
                  <a:gd name="connsiteX136" fmla="*/ 3439008 w 4795520"/>
                  <a:gd name="connsiteY136" fmla="*/ 3997823 h 4795520"/>
                  <a:gd name="connsiteX137" fmla="*/ 4289278 w 4795520"/>
                  <a:gd name="connsiteY137" fmla="*/ 2351090 h 4795520"/>
                  <a:gd name="connsiteX138" fmla="*/ 4466062 w 4795520"/>
                  <a:gd name="connsiteY138" fmla="*/ 2299640 h 4795520"/>
                  <a:gd name="connsiteX139" fmla="*/ 4675440 w 4795520"/>
                  <a:gd name="connsiteY139" fmla="*/ 2332883 h 4795520"/>
                  <a:gd name="connsiteX140" fmla="*/ 4674204 w 4795520"/>
                  <a:gd name="connsiteY140" fmla="*/ 2547316 h 4795520"/>
                  <a:gd name="connsiteX141" fmla="*/ 4461429 w 4795520"/>
                  <a:gd name="connsiteY141" fmla="*/ 2573960 h 4795520"/>
                  <a:gd name="connsiteX142" fmla="*/ 4297163 w 4795520"/>
                  <a:gd name="connsiteY142" fmla="*/ 2525192 h 4795520"/>
                  <a:gd name="connsiteX143" fmla="*/ 3895802 w 4795520"/>
                  <a:gd name="connsiteY143" fmla="*/ 2560630 h 4795520"/>
                  <a:gd name="connsiteX144" fmla="*/ 3901004 w 4795520"/>
                  <a:gd name="connsiteY144" fmla="*/ 2438141 h 4795520"/>
                  <a:gd name="connsiteX145" fmla="*/ 3895802 w 4795520"/>
                  <a:gd name="connsiteY145" fmla="*/ 2315571 h 4795520"/>
                  <a:gd name="connsiteX146" fmla="*/ 4289278 w 4795520"/>
                  <a:gd name="connsiteY146" fmla="*/ 2351090 h 4795520"/>
                  <a:gd name="connsiteX147" fmla="*/ 3288234 w 4795520"/>
                  <a:gd name="connsiteY147" fmla="*/ 791408 h 4795520"/>
                  <a:gd name="connsiteX148" fmla="*/ 3332125 w 4795520"/>
                  <a:gd name="connsiteY148" fmla="*/ 612592 h 4795520"/>
                  <a:gd name="connsiteX149" fmla="*/ 3353908 w 4795520"/>
                  <a:gd name="connsiteY149" fmla="*/ 526842 h 4795520"/>
                  <a:gd name="connsiteX150" fmla="*/ 3525921 w 4795520"/>
                  <a:gd name="connsiteY150" fmla="*/ 449348 h 4795520"/>
                  <a:gd name="connsiteX151" fmla="*/ 3655335 w 4795520"/>
                  <a:gd name="connsiteY151" fmla="*/ 586629 h 4795520"/>
                  <a:gd name="connsiteX152" fmla="*/ 3567837 w 4795520"/>
                  <a:gd name="connsiteY152" fmla="*/ 753775 h 4795520"/>
                  <a:gd name="connsiteX153" fmla="*/ 3443397 w 4795520"/>
                  <a:gd name="connsiteY153" fmla="*/ 871631 h 4795520"/>
                  <a:gd name="connsiteX154" fmla="*/ 3273116 w 4795520"/>
                  <a:gd name="connsiteY154" fmla="*/ 1237391 h 4795520"/>
                  <a:gd name="connsiteX155" fmla="*/ 3060731 w 4795520"/>
                  <a:gd name="connsiteY155" fmla="*/ 1114740 h 4795520"/>
                  <a:gd name="connsiteX156" fmla="*/ 3288234 w 4795520"/>
                  <a:gd name="connsiteY156" fmla="*/ 791408 h 4795520"/>
                  <a:gd name="connsiteX157" fmla="*/ 1437082 w 4795520"/>
                  <a:gd name="connsiteY157" fmla="*/ 878459 h 4795520"/>
                  <a:gd name="connsiteX158" fmla="*/ 1304108 w 4795520"/>
                  <a:gd name="connsiteY158" fmla="*/ 751093 h 4795520"/>
                  <a:gd name="connsiteX159" fmla="*/ 1240791 w 4795520"/>
                  <a:gd name="connsiteY159" fmla="*/ 689402 h 4795520"/>
                  <a:gd name="connsiteX160" fmla="*/ 1259355 w 4795520"/>
                  <a:gd name="connsiteY160" fmla="*/ 501277 h 4795520"/>
                  <a:gd name="connsiteX161" fmla="*/ 1443356 w 4795520"/>
                  <a:gd name="connsiteY161" fmla="*/ 457917 h 4795520"/>
                  <a:gd name="connsiteX162" fmla="*/ 1543965 w 4795520"/>
                  <a:gd name="connsiteY162" fmla="*/ 617956 h 4795520"/>
                  <a:gd name="connsiteX163" fmla="*/ 1583792 w 4795520"/>
                  <a:gd name="connsiteY163" fmla="*/ 784580 h 4795520"/>
                  <a:gd name="connsiteX164" fmla="*/ 1815440 w 4795520"/>
                  <a:gd name="connsiteY164" fmla="*/ 1114821 h 4795520"/>
                  <a:gd name="connsiteX165" fmla="*/ 1603218 w 4795520"/>
                  <a:gd name="connsiteY165" fmla="*/ 1237798 h 4795520"/>
                  <a:gd name="connsiteX166" fmla="*/ 1437082 w 4795520"/>
                  <a:gd name="connsiteY166" fmla="*/ 878459 h 4795520"/>
                  <a:gd name="connsiteX167" fmla="*/ 790093 w 4795520"/>
                  <a:gd name="connsiteY167" fmla="*/ 1587464 h 4795520"/>
                  <a:gd name="connsiteX168" fmla="*/ 614447 w 4795520"/>
                  <a:gd name="connsiteY168" fmla="*/ 1544061 h 4795520"/>
                  <a:gd name="connsiteX169" fmla="*/ 526746 w 4795520"/>
                  <a:gd name="connsiteY169" fmla="*/ 1522603 h 4795520"/>
                  <a:gd name="connsiteX170" fmla="*/ 449491 w 4795520"/>
                  <a:gd name="connsiteY170" fmla="*/ 1350720 h 4795520"/>
                  <a:gd name="connsiteX171" fmla="*/ 586516 w 4795520"/>
                  <a:gd name="connsiteY171" fmla="*/ 1221347 h 4795520"/>
                  <a:gd name="connsiteX172" fmla="*/ 753679 w 4795520"/>
                  <a:gd name="connsiteY172" fmla="*/ 1308349 h 4795520"/>
                  <a:gd name="connsiteX173" fmla="*/ 871698 w 4795520"/>
                  <a:gd name="connsiteY173" fmla="*/ 1433520 h 4795520"/>
                  <a:gd name="connsiteX174" fmla="*/ 1278911 w 4795520"/>
                  <a:gd name="connsiteY174" fmla="*/ 1618757 h 4795520"/>
                  <a:gd name="connsiteX175" fmla="*/ 1465448 w 4795520"/>
                  <a:gd name="connsiteY175" fmla="*/ 1576085 h 4795520"/>
                  <a:gd name="connsiteX176" fmla="*/ 2177299 w 4795520"/>
                  <a:gd name="connsiteY176" fmla="*/ 1164727 h 4795520"/>
                  <a:gd name="connsiteX177" fmla="*/ 2307997 w 4795520"/>
                  <a:gd name="connsiteY177" fmla="*/ 1023869 h 4795520"/>
                  <a:gd name="connsiteX178" fmla="*/ 2351157 w 4795520"/>
                  <a:gd name="connsiteY178" fmla="*/ 586257 h 4795520"/>
                  <a:gd name="connsiteX179" fmla="*/ 2299869 w 4795520"/>
                  <a:gd name="connsiteY179" fmla="*/ 410530 h 4795520"/>
                  <a:gd name="connsiteX180" fmla="*/ 2275485 w 4795520"/>
                  <a:gd name="connsiteY180" fmla="*/ 324861 h 4795520"/>
                  <a:gd name="connsiteX181" fmla="*/ 2386034 w 4795520"/>
                  <a:gd name="connsiteY181" fmla="*/ 171454 h 4795520"/>
                  <a:gd name="connsiteX182" fmla="*/ 2566955 w 4795520"/>
                  <a:gd name="connsiteY182" fmla="*/ 226431 h 4795520"/>
                  <a:gd name="connsiteX183" fmla="*/ 2573457 w 4795520"/>
                  <a:gd name="connsiteY183" fmla="*/ 415407 h 4795520"/>
                  <a:gd name="connsiteX184" fmla="*/ 2524689 w 4795520"/>
                  <a:gd name="connsiteY184" fmla="*/ 577967 h 4795520"/>
                  <a:gd name="connsiteX185" fmla="*/ 2567930 w 4795520"/>
                  <a:gd name="connsiteY185" fmla="*/ 1024031 h 4795520"/>
                  <a:gd name="connsiteX186" fmla="*/ 2698547 w 4795520"/>
                  <a:gd name="connsiteY186" fmla="*/ 1164646 h 4795520"/>
                  <a:gd name="connsiteX187" fmla="*/ 3410154 w 4795520"/>
                  <a:gd name="connsiteY187" fmla="*/ 1575841 h 4795520"/>
                  <a:gd name="connsiteX188" fmla="*/ 3597098 w 4795520"/>
                  <a:gd name="connsiteY188" fmla="*/ 1618351 h 4795520"/>
                  <a:gd name="connsiteX189" fmla="*/ 3998133 w 4795520"/>
                  <a:gd name="connsiteY189" fmla="*/ 1436609 h 4795520"/>
                  <a:gd name="connsiteX190" fmla="*/ 4123955 w 4795520"/>
                  <a:gd name="connsiteY190" fmla="*/ 1304854 h 4795520"/>
                  <a:gd name="connsiteX191" fmla="*/ 4186540 w 4795520"/>
                  <a:gd name="connsiteY191" fmla="*/ 1240724 h 4795520"/>
                  <a:gd name="connsiteX192" fmla="*/ 4400274 w 4795520"/>
                  <a:gd name="connsiteY192" fmla="*/ 1286289 h 4795520"/>
                  <a:gd name="connsiteX193" fmla="*/ 4375517 w 4795520"/>
                  <a:gd name="connsiteY193" fmla="*/ 1503421 h 4795520"/>
                  <a:gd name="connsiteX194" fmla="*/ 4258473 w 4795520"/>
                  <a:gd name="connsiteY194" fmla="*/ 1544061 h 4795520"/>
                  <a:gd name="connsiteX195" fmla="*/ 4091036 w 4795520"/>
                  <a:gd name="connsiteY195" fmla="*/ 1583644 h 4795520"/>
                  <a:gd name="connsiteX196" fmla="*/ 3724139 w 4795520"/>
                  <a:gd name="connsiteY196" fmla="*/ 1844309 h 4795520"/>
                  <a:gd name="connsiteX197" fmla="*/ 3671469 w 4795520"/>
                  <a:gd name="connsiteY197" fmla="*/ 2025157 h 4795520"/>
                  <a:gd name="connsiteX198" fmla="*/ 3671469 w 4795520"/>
                  <a:gd name="connsiteY198" fmla="*/ 2850799 h 4795520"/>
                  <a:gd name="connsiteX199" fmla="*/ 3724139 w 4795520"/>
                  <a:gd name="connsiteY199" fmla="*/ 3031404 h 4795520"/>
                  <a:gd name="connsiteX200" fmla="*/ 4086160 w 4795520"/>
                  <a:gd name="connsiteY200" fmla="*/ 3288574 h 4795520"/>
                  <a:gd name="connsiteX201" fmla="*/ 4261643 w 4795520"/>
                  <a:gd name="connsiteY201" fmla="*/ 3332221 h 4795520"/>
                  <a:gd name="connsiteX202" fmla="*/ 4349344 w 4795520"/>
                  <a:gd name="connsiteY202" fmla="*/ 3353679 h 4795520"/>
                  <a:gd name="connsiteX203" fmla="*/ 4426601 w 4795520"/>
                  <a:gd name="connsiteY203" fmla="*/ 3525562 h 4795520"/>
                  <a:gd name="connsiteX204" fmla="*/ 4289571 w 4795520"/>
                  <a:gd name="connsiteY204" fmla="*/ 3654935 h 4795520"/>
                  <a:gd name="connsiteX205" fmla="*/ 4122410 w 4795520"/>
                  <a:gd name="connsiteY205" fmla="*/ 3567933 h 4795520"/>
                  <a:gd name="connsiteX206" fmla="*/ 4004392 w 4795520"/>
                  <a:gd name="connsiteY206" fmla="*/ 3442843 h 4795520"/>
                  <a:gd name="connsiteX207" fmla="*/ 3597260 w 4795520"/>
                  <a:gd name="connsiteY207" fmla="*/ 3257606 h 4795520"/>
                  <a:gd name="connsiteX208" fmla="*/ 3410316 w 4795520"/>
                  <a:gd name="connsiteY208" fmla="*/ 3300278 h 4795520"/>
                  <a:gd name="connsiteX209" fmla="*/ 2643033 w 4795520"/>
                  <a:gd name="connsiteY209" fmla="*/ 3721471 h 4795520"/>
                  <a:gd name="connsiteX210" fmla="*/ 2575083 w 4795520"/>
                  <a:gd name="connsiteY210" fmla="*/ 3791290 h 4795520"/>
                  <a:gd name="connsiteX211" fmla="*/ 2524852 w 4795520"/>
                  <a:gd name="connsiteY211" fmla="*/ 4290025 h 4795520"/>
                  <a:gd name="connsiteX212" fmla="*/ 2575896 w 4795520"/>
                  <a:gd name="connsiteY212" fmla="*/ 4465427 h 4795520"/>
                  <a:gd name="connsiteX213" fmla="*/ 2600605 w 4795520"/>
                  <a:gd name="connsiteY213" fmla="*/ 4551421 h 4795520"/>
                  <a:gd name="connsiteX214" fmla="*/ 2543709 w 4795520"/>
                  <a:gd name="connsiteY214" fmla="*/ 4675698 h 4795520"/>
                  <a:gd name="connsiteX215" fmla="*/ 2330601 w 4795520"/>
                  <a:gd name="connsiteY215" fmla="*/ 4672455 h 4795520"/>
                  <a:gd name="connsiteX216" fmla="*/ 2302958 w 4795520"/>
                  <a:gd name="connsiteY216" fmla="*/ 4461119 h 4795520"/>
                  <a:gd name="connsiteX217" fmla="*/ 2351726 w 4795520"/>
                  <a:gd name="connsiteY217" fmla="*/ 4297909 h 4795520"/>
                  <a:gd name="connsiteX218" fmla="*/ 2308485 w 4795520"/>
                  <a:gd name="connsiteY218" fmla="*/ 3852331 h 4795520"/>
                  <a:gd name="connsiteX219" fmla="*/ 2177949 w 4795520"/>
                  <a:gd name="connsiteY219" fmla="*/ 3711880 h 4795520"/>
                  <a:gd name="connsiteX220" fmla="*/ 1466261 w 4795520"/>
                  <a:gd name="connsiteY220" fmla="*/ 3300603 h 4795520"/>
                  <a:gd name="connsiteX221" fmla="*/ 1343285 w 4795520"/>
                  <a:gd name="connsiteY221" fmla="*/ 3244764 h 4795520"/>
                  <a:gd name="connsiteX222" fmla="*/ 1279155 w 4795520"/>
                  <a:gd name="connsiteY222" fmla="*/ 3258094 h 4795520"/>
                  <a:gd name="connsiteX223" fmla="*/ 878119 w 4795520"/>
                  <a:gd name="connsiteY223" fmla="*/ 3439836 h 4795520"/>
                  <a:gd name="connsiteX224" fmla="*/ 752298 w 4795520"/>
                  <a:gd name="connsiteY224" fmla="*/ 3571590 h 4795520"/>
                  <a:gd name="connsiteX225" fmla="*/ 689712 w 4795520"/>
                  <a:gd name="connsiteY225" fmla="*/ 3635720 h 4795520"/>
                  <a:gd name="connsiteX226" fmla="*/ 474915 w 4795520"/>
                  <a:gd name="connsiteY226" fmla="*/ 3590797 h 4795520"/>
                  <a:gd name="connsiteX227" fmla="*/ 500573 w 4795520"/>
                  <a:gd name="connsiteY227" fmla="*/ 3372861 h 4795520"/>
                  <a:gd name="connsiteX228" fmla="*/ 617373 w 4795520"/>
                  <a:gd name="connsiteY228" fmla="*/ 3332221 h 4795520"/>
                  <a:gd name="connsiteX229" fmla="*/ 784728 w 4795520"/>
                  <a:gd name="connsiteY229" fmla="*/ 3292556 h 4795520"/>
                  <a:gd name="connsiteX230" fmla="*/ 1151708 w 4795520"/>
                  <a:gd name="connsiteY230" fmla="*/ 3031810 h 4795520"/>
                  <a:gd name="connsiteX231" fmla="*/ 1204377 w 4795520"/>
                  <a:gd name="connsiteY231" fmla="*/ 2851043 h 4795520"/>
                  <a:gd name="connsiteX232" fmla="*/ 1204377 w 4795520"/>
                  <a:gd name="connsiteY232" fmla="*/ 2025645 h 4795520"/>
                  <a:gd name="connsiteX233" fmla="*/ 1151789 w 4795520"/>
                  <a:gd name="connsiteY233" fmla="*/ 1844715 h 4795520"/>
                  <a:gd name="connsiteX234" fmla="*/ 790093 w 4795520"/>
                  <a:gd name="connsiteY234" fmla="*/ 1587464 h 4795520"/>
                  <a:gd name="connsiteX235" fmla="*/ 164237 w 4795520"/>
                  <a:gd name="connsiteY235" fmla="*/ 2409937 h 4795520"/>
                  <a:gd name="connsiteX236" fmla="*/ 260464 w 4795520"/>
                  <a:gd name="connsiteY236" fmla="*/ 2289147 h 4795520"/>
                  <a:gd name="connsiteX237" fmla="*/ 414335 w 4795520"/>
                  <a:gd name="connsiteY237" fmla="*/ 2302322 h 4795520"/>
                  <a:gd name="connsiteX238" fmla="*/ 578602 w 4795520"/>
                  <a:gd name="connsiteY238" fmla="*/ 2351090 h 4795520"/>
                  <a:gd name="connsiteX239" fmla="*/ 979882 w 4795520"/>
                  <a:gd name="connsiteY239" fmla="*/ 2315733 h 4795520"/>
                  <a:gd name="connsiteX240" fmla="*/ 974761 w 4795520"/>
                  <a:gd name="connsiteY240" fmla="*/ 2438141 h 4795520"/>
                  <a:gd name="connsiteX241" fmla="*/ 979963 w 4795520"/>
                  <a:gd name="connsiteY241" fmla="*/ 2560711 h 4795520"/>
                  <a:gd name="connsiteX242" fmla="*/ 586486 w 4795520"/>
                  <a:gd name="connsiteY242" fmla="*/ 2525192 h 4795520"/>
                  <a:gd name="connsiteX243" fmla="*/ 409702 w 4795520"/>
                  <a:gd name="connsiteY243" fmla="*/ 2576642 h 4795520"/>
                  <a:gd name="connsiteX244" fmla="*/ 200650 w 4795520"/>
                  <a:gd name="connsiteY244" fmla="*/ 2543805 h 4795520"/>
                  <a:gd name="connsiteX245" fmla="*/ 164562 w 4795520"/>
                  <a:gd name="connsiteY245" fmla="*/ 2409937 h 479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</a:cxnLst>
                <a:rect l="l" t="t" r="r" b="b"/>
                <a:pathLst>
                  <a:path w="4795520" h="4795520">
                    <a:moveTo>
                      <a:pt x="324765" y="2763261"/>
                    </a:moveTo>
                    <a:cubicBezTo>
                      <a:pt x="385117" y="2763391"/>
                      <a:pt x="444280" y="2746485"/>
                      <a:pt x="495453" y="2714493"/>
                    </a:cubicBezTo>
                    <a:cubicBezTo>
                      <a:pt x="519513" y="2697115"/>
                      <a:pt x="548357" y="2687605"/>
                      <a:pt x="578033" y="2687264"/>
                    </a:cubicBezTo>
                    <a:cubicBezTo>
                      <a:pt x="682234" y="2692710"/>
                      <a:pt x="836910" y="2704251"/>
                      <a:pt x="1004916" y="2727904"/>
                    </a:cubicBezTo>
                    <a:cubicBezTo>
                      <a:pt x="1016636" y="2787360"/>
                      <a:pt x="1032161" y="2846004"/>
                      <a:pt x="1051408" y="2903469"/>
                    </a:cubicBezTo>
                    <a:cubicBezTo>
                      <a:pt x="911037" y="3013441"/>
                      <a:pt x="781071" y="3101223"/>
                      <a:pt x="697109" y="3155437"/>
                    </a:cubicBezTo>
                    <a:cubicBezTo>
                      <a:pt x="675564" y="3167344"/>
                      <a:pt x="650868" y="3172311"/>
                      <a:pt x="626395" y="3169661"/>
                    </a:cubicBezTo>
                    <a:cubicBezTo>
                      <a:pt x="541817" y="3165369"/>
                      <a:pt x="458835" y="3193809"/>
                      <a:pt x="394666" y="3249072"/>
                    </a:cubicBezTo>
                    <a:cubicBezTo>
                      <a:pt x="291559" y="3337447"/>
                      <a:pt x="254644" y="3480825"/>
                      <a:pt x="302250" y="3608004"/>
                    </a:cubicBezTo>
                    <a:cubicBezTo>
                      <a:pt x="335544" y="3697737"/>
                      <a:pt x="406688" y="3768247"/>
                      <a:pt x="496721" y="3800735"/>
                    </a:cubicBezTo>
                    <a:cubicBezTo>
                      <a:pt x="586753" y="3833223"/>
                      <a:pt x="686526" y="3824379"/>
                      <a:pt x="769448" y="3776579"/>
                    </a:cubicBezTo>
                    <a:cubicBezTo>
                      <a:pt x="822580" y="3746562"/>
                      <a:pt x="866008" y="3701972"/>
                      <a:pt x="894619" y="3648075"/>
                    </a:cubicBezTo>
                    <a:cubicBezTo>
                      <a:pt x="906697" y="3621521"/>
                      <a:pt x="926529" y="3599250"/>
                      <a:pt x="951515" y="3584189"/>
                    </a:cubicBezTo>
                    <a:cubicBezTo>
                      <a:pt x="1031088" y="3543549"/>
                      <a:pt x="1231118" y="3455766"/>
                      <a:pt x="1343610" y="3408055"/>
                    </a:cubicBezTo>
                    <a:cubicBezTo>
                      <a:pt x="1383380" y="3452418"/>
                      <a:pt x="1425865" y="3494277"/>
                      <a:pt x="1470813" y="3533389"/>
                    </a:cubicBezTo>
                    <a:cubicBezTo>
                      <a:pt x="1401319" y="3706190"/>
                      <a:pt x="1328329" y="3853795"/>
                      <a:pt x="1288421" y="3930685"/>
                    </a:cubicBezTo>
                    <a:cubicBezTo>
                      <a:pt x="1276139" y="3951631"/>
                      <a:pt x="1257445" y="3968074"/>
                      <a:pt x="1235101" y="3977584"/>
                    </a:cubicBezTo>
                    <a:cubicBezTo>
                      <a:pt x="1137394" y="4027279"/>
                      <a:pt x="1071192" y="4122734"/>
                      <a:pt x="1058870" y="4231649"/>
                    </a:cubicBezTo>
                    <a:cubicBezTo>
                      <a:pt x="1046548" y="4340572"/>
                      <a:pt x="1089764" y="4448398"/>
                      <a:pt x="1173897" y="4518665"/>
                    </a:cubicBezTo>
                    <a:cubicBezTo>
                      <a:pt x="1232484" y="4566937"/>
                      <a:pt x="1305985" y="4593418"/>
                      <a:pt x="1381893" y="4593605"/>
                    </a:cubicBezTo>
                    <a:cubicBezTo>
                      <a:pt x="1469691" y="4593353"/>
                      <a:pt x="1553662" y="4557671"/>
                      <a:pt x="1614784" y="4494639"/>
                    </a:cubicBezTo>
                    <a:cubicBezTo>
                      <a:pt x="1675899" y="4431606"/>
                      <a:pt x="1708979" y="4346571"/>
                      <a:pt x="1706525" y="4258813"/>
                    </a:cubicBezTo>
                    <a:cubicBezTo>
                      <a:pt x="1703672" y="4229308"/>
                      <a:pt x="1709849" y="4199633"/>
                      <a:pt x="1724244" y="4173713"/>
                    </a:cubicBezTo>
                    <a:cubicBezTo>
                      <a:pt x="1781140" y="4085930"/>
                      <a:pt x="1868760" y="3957427"/>
                      <a:pt x="1973367" y="3823640"/>
                    </a:cubicBezTo>
                    <a:cubicBezTo>
                      <a:pt x="2029995" y="3843009"/>
                      <a:pt x="2087793" y="3858785"/>
                      <a:pt x="2146412" y="3870863"/>
                    </a:cubicBezTo>
                    <a:cubicBezTo>
                      <a:pt x="2157710" y="3970432"/>
                      <a:pt x="2184451" y="4212240"/>
                      <a:pt x="2188759" y="4305468"/>
                    </a:cubicBezTo>
                    <a:cubicBezTo>
                      <a:pt x="2188580" y="4329445"/>
                      <a:pt x="2180875" y="4352757"/>
                      <a:pt x="2166732" y="4372117"/>
                    </a:cubicBezTo>
                    <a:cubicBezTo>
                      <a:pt x="2106431" y="4463956"/>
                      <a:pt x="2096425" y="4579983"/>
                      <a:pt x="2140121" y="4680786"/>
                    </a:cubicBezTo>
                    <a:cubicBezTo>
                      <a:pt x="2183817" y="4781598"/>
                      <a:pt x="2275339" y="4853620"/>
                      <a:pt x="2383587" y="4872396"/>
                    </a:cubicBezTo>
                    <a:cubicBezTo>
                      <a:pt x="2401599" y="4875241"/>
                      <a:pt x="2419814" y="4876630"/>
                      <a:pt x="2438045" y="4876541"/>
                    </a:cubicBezTo>
                    <a:cubicBezTo>
                      <a:pt x="2524332" y="4876736"/>
                      <a:pt x="2607140" y="4842542"/>
                      <a:pt x="2668157" y="4781533"/>
                    </a:cubicBezTo>
                    <a:cubicBezTo>
                      <a:pt x="2729165" y="4720516"/>
                      <a:pt x="2763360" y="4637708"/>
                      <a:pt x="2763165" y="4551421"/>
                    </a:cubicBezTo>
                    <a:cubicBezTo>
                      <a:pt x="2763393" y="4490144"/>
                      <a:pt x="2746047" y="4430094"/>
                      <a:pt x="2713178" y="4378376"/>
                    </a:cubicBezTo>
                    <a:cubicBezTo>
                      <a:pt x="2696580" y="4355114"/>
                      <a:pt x="2687583" y="4327291"/>
                      <a:pt x="2687412" y="4298721"/>
                    </a:cubicBezTo>
                    <a:cubicBezTo>
                      <a:pt x="2692858" y="4194439"/>
                      <a:pt x="2704156" y="4039926"/>
                      <a:pt x="2728052" y="3871839"/>
                    </a:cubicBezTo>
                    <a:cubicBezTo>
                      <a:pt x="2787443" y="3859565"/>
                      <a:pt x="2845997" y="3843545"/>
                      <a:pt x="2903373" y="3823884"/>
                    </a:cubicBezTo>
                    <a:cubicBezTo>
                      <a:pt x="3018465" y="3970756"/>
                      <a:pt x="3109499" y="4107469"/>
                      <a:pt x="3156072" y="4180296"/>
                    </a:cubicBezTo>
                    <a:cubicBezTo>
                      <a:pt x="3168004" y="4201413"/>
                      <a:pt x="3172873" y="4225789"/>
                      <a:pt x="3169971" y="4249872"/>
                    </a:cubicBezTo>
                    <a:cubicBezTo>
                      <a:pt x="3165192" y="4339426"/>
                      <a:pt x="3197484" y="4426990"/>
                      <a:pt x="3259274" y="4491989"/>
                    </a:cubicBezTo>
                    <a:cubicBezTo>
                      <a:pt x="3321055" y="4556989"/>
                      <a:pt x="3406878" y="4593679"/>
                      <a:pt x="3496554" y="4593443"/>
                    </a:cubicBezTo>
                    <a:cubicBezTo>
                      <a:pt x="3534569" y="4593508"/>
                      <a:pt x="3572291" y="4586737"/>
                      <a:pt x="3607908" y="4573448"/>
                    </a:cubicBezTo>
                    <a:cubicBezTo>
                      <a:pt x="3697747" y="4540156"/>
                      <a:pt x="3768330" y="4468938"/>
                      <a:pt x="3800810" y="4378799"/>
                    </a:cubicBezTo>
                    <a:cubicBezTo>
                      <a:pt x="3833289" y="4288659"/>
                      <a:pt x="3824357" y="4188790"/>
                      <a:pt x="3776401" y="4105844"/>
                    </a:cubicBezTo>
                    <a:cubicBezTo>
                      <a:pt x="3746523" y="4053361"/>
                      <a:pt x="3702396" y="4010413"/>
                      <a:pt x="3649117" y="3981973"/>
                    </a:cubicBezTo>
                    <a:cubicBezTo>
                      <a:pt x="3622051" y="3969684"/>
                      <a:pt x="3599365" y="3949437"/>
                      <a:pt x="3584093" y="3923939"/>
                    </a:cubicBezTo>
                    <a:cubicBezTo>
                      <a:pt x="3536625" y="3830874"/>
                      <a:pt x="3469163" y="3690991"/>
                      <a:pt x="3405277" y="3533064"/>
                    </a:cubicBezTo>
                    <a:cubicBezTo>
                      <a:pt x="3450298" y="3493684"/>
                      <a:pt x="3492807" y="3451524"/>
                      <a:pt x="3532561" y="3406836"/>
                    </a:cubicBezTo>
                    <a:cubicBezTo>
                      <a:pt x="3727633" y="3491448"/>
                      <a:pt x="3871905" y="3557122"/>
                      <a:pt x="3929939" y="3587440"/>
                    </a:cubicBezTo>
                    <a:cubicBezTo>
                      <a:pt x="3951121" y="3599803"/>
                      <a:pt x="3967743" y="3618676"/>
                      <a:pt x="3977326" y="3641247"/>
                    </a:cubicBezTo>
                    <a:cubicBezTo>
                      <a:pt x="4026581" y="3738150"/>
                      <a:pt x="4120842" y="3804173"/>
                      <a:pt x="4228749" y="3817349"/>
                    </a:cubicBezTo>
                    <a:cubicBezTo>
                      <a:pt x="4336648" y="3830524"/>
                      <a:pt x="4444027" y="3789128"/>
                      <a:pt x="4515155" y="3706922"/>
                    </a:cubicBezTo>
                    <a:cubicBezTo>
                      <a:pt x="4578440" y="3633412"/>
                      <a:pt x="4605604" y="3535486"/>
                      <a:pt x="4589218" y="3439884"/>
                    </a:cubicBezTo>
                    <a:cubicBezTo>
                      <a:pt x="4572832" y="3344275"/>
                      <a:pt x="4514611" y="3260979"/>
                      <a:pt x="4430462" y="3212739"/>
                    </a:cubicBezTo>
                    <a:cubicBezTo>
                      <a:pt x="4377077" y="3181755"/>
                      <a:pt x="4315906" y="3166800"/>
                      <a:pt x="4254247" y="3169661"/>
                    </a:cubicBezTo>
                    <a:cubicBezTo>
                      <a:pt x="4226384" y="3172367"/>
                      <a:pt x="4198383" y="3166255"/>
                      <a:pt x="4174186" y="3152186"/>
                    </a:cubicBezTo>
                    <a:cubicBezTo>
                      <a:pt x="4049665" y="3071637"/>
                      <a:pt x="3931890" y="2988081"/>
                      <a:pt x="3825332" y="2902900"/>
                    </a:cubicBezTo>
                    <a:cubicBezTo>
                      <a:pt x="3844278" y="2845622"/>
                      <a:pt x="3859567" y="2787198"/>
                      <a:pt x="3871093" y="2727985"/>
                    </a:cubicBezTo>
                    <a:cubicBezTo>
                      <a:pt x="4055598" y="2701813"/>
                      <a:pt x="4219296" y="2691328"/>
                      <a:pt x="4305534" y="2687345"/>
                    </a:cubicBezTo>
                    <a:cubicBezTo>
                      <a:pt x="4329788" y="2687475"/>
                      <a:pt x="4353343" y="2695457"/>
                      <a:pt x="4372671" y="2710104"/>
                    </a:cubicBezTo>
                    <a:cubicBezTo>
                      <a:pt x="4488829" y="2786190"/>
                      <a:pt x="4640489" y="2780110"/>
                      <a:pt x="4750176" y="2694970"/>
                    </a:cubicBezTo>
                    <a:cubicBezTo>
                      <a:pt x="4859872" y="2609829"/>
                      <a:pt x="4903381" y="2464411"/>
                      <a:pt x="4858482" y="2333013"/>
                    </a:cubicBezTo>
                    <a:cubicBezTo>
                      <a:pt x="4813583" y="2201616"/>
                      <a:pt x="4690184" y="2113232"/>
                      <a:pt x="4551325" y="2113021"/>
                    </a:cubicBezTo>
                    <a:cubicBezTo>
                      <a:pt x="4490975" y="2112875"/>
                      <a:pt x="4431803" y="2129781"/>
                      <a:pt x="4380637" y="2161789"/>
                    </a:cubicBezTo>
                    <a:cubicBezTo>
                      <a:pt x="4356416" y="2178850"/>
                      <a:pt x="4327675" y="2188327"/>
                      <a:pt x="4298056" y="2189018"/>
                    </a:cubicBezTo>
                    <a:cubicBezTo>
                      <a:pt x="4193856" y="2183572"/>
                      <a:pt x="4039180" y="2172111"/>
                      <a:pt x="3871255" y="2148378"/>
                    </a:cubicBezTo>
                    <a:cubicBezTo>
                      <a:pt x="3859551" y="2088889"/>
                      <a:pt x="3844018" y="2030221"/>
                      <a:pt x="3824763" y="1972732"/>
                    </a:cubicBezTo>
                    <a:cubicBezTo>
                      <a:pt x="3964971" y="1862922"/>
                      <a:pt x="4094938" y="1775058"/>
                      <a:pt x="4178981" y="1720763"/>
                    </a:cubicBezTo>
                    <a:cubicBezTo>
                      <a:pt x="4200423" y="1708823"/>
                      <a:pt x="4225059" y="1703874"/>
                      <a:pt x="4249451" y="1706621"/>
                    </a:cubicBezTo>
                    <a:cubicBezTo>
                      <a:pt x="4334039" y="1711075"/>
                      <a:pt x="4417067" y="1682578"/>
                      <a:pt x="4481099" y="1627129"/>
                    </a:cubicBezTo>
                    <a:cubicBezTo>
                      <a:pt x="4584203" y="1538753"/>
                      <a:pt x="4621120" y="1395375"/>
                      <a:pt x="4573514" y="1268196"/>
                    </a:cubicBezTo>
                    <a:cubicBezTo>
                      <a:pt x="4540108" y="1178528"/>
                      <a:pt x="4468948" y="1108099"/>
                      <a:pt x="4378938" y="1075628"/>
                    </a:cubicBezTo>
                    <a:cubicBezTo>
                      <a:pt x="4288929" y="1043157"/>
                      <a:pt x="4189190" y="1051935"/>
                      <a:pt x="4106236" y="1099622"/>
                    </a:cubicBezTo>
                    <a:cubicBezTo>
                      <a:pt x="4053160" y="1129687"/>
                      <a:pt x="4009764" y="1174261"/>
                      <a:pt x="3981146" y="1228125"/>
                    </a:cubicBezTo>
                    <a:cubicBezTo>
                      <a:pt x="3969067" y="1254680"/>
                      <a:pt x="3949235" y="1276950"/>
                      <a:pt x="3924250" y="1292012"/>
                    </a:cubicBezTo>
                    <a:cubicBezTo>
                      <a:pt x="3844677" y="1332652"/>
                      <a:pt x="3644647" y="1420434"/>
                      <a:pt x="3532155" y="1468145"/>
                    </a:cubicBezTo>
                    <a:cubicBezTo>
                      <a:pt x="3492482" y="1423815"/>
                      <a:pt x="3450111" y="1381989"/>
                      <a:pt x="3405277" y="1342893"/>
                    </a:cubicBezTo>
                    <a:cubicBezTo>
                      <a:pt x="3474771" y="1170092"/>
                      <a:pt x="3547761" y="1022487"/>
                      <a:pt x="3587669" y="945596"/>
                    </a:cubicBezTo>
                    <a:cubicBezTo>
                      <a:pt x="3599983" y="924675"/>
                      <a:pt x="3618669" y="908240"/>
                      <a:pt x="3640989" y="898698"/>
                    </a:cubicBezTo>
                    <a:cubicBezTo>
                      <a:pt x="3764916" y="836088"/>
                      <a:pt x="3835411" y="701693"/>
                      <a:pt x="3816472" y="564145"/>
                    </a:cubicBezTo>
                    <a:cubicBezTo>
                      <a:pt x="3797526" y="426598"/>
                      <a:pt x="3693325" y="316261"/>
                      <a:pt x="3557084" y="289487"/>
                    </a:cubicBezTo>
                    <a:cubicBezTo>
                      <a:pt x="3420842" y="262712"/>
                      <a:pt x="3282634" y="325412"/>
                      <a:pt x="3213050" y="445562"/>
                    </a:cubicBezTo>
                    <a:cubicBezTo>
                      <a:pt x="3182675" y="497634"/>
                      <a:pt x="3167606" y="557217"/>
                      <a:pt x="3169565" y="617469"/>
                    </a:cubicBezTo>
                    <a:cubicBezTo>
                      <a:pt x="3172418" y="646976"/>
                      <a:pt x="3166240" y="676653"/>
                      <a:pt x="3151846" y="702569"/>
                    </a:cubicBezTo>
                    <a:cubicBezTo>
                      <a:pt x="3094950" y="790351"/>
                      <a:pt x="3007411" y="918774"/>
                      <a:pt x="2902723" y="1052561"/>
                    </a:cubicBezTo>
                    <a:cubicBezTo>
                      <a:pt x="2846079" y="1033224"/>
                      <a:pt x="2788289" y="1017456"/>
                      <a:pt x="2729678" y="1005337"/>
                    </a:cubicBezTo>
                    <a:cubicBezTo>
                      <a:pt x="2718380" y="905363"/>
                      <a:pt x="2691557" y="662904"/>
                      <a:pt x="2687331" y="570245"/>
                    </a:cubicBezTo>
                    <a:cubicBezTo>
                      <a:pt x="2687501" y="546632"/>
                      <a:pt x="2695125" y="523676"/>
                      <a:pt x="2709114" y="504652"/>
                    </a:cubicBezTo>
                    <a:cubicBezTo>
                      <a:pt x="2785907" y="388690"/>
                      <a:pt x="2780437" y="236721"/>
                      <a:pt x="2695491" y="126585"/>
                    </a:cubicBezTo>
                    <a:cubicBezTo>
                      <a:pt x="2610553" y="16450"/>
                      <a:pt x="2464957" y="-27455"/>
                      <a:pt x="2333291" y="17358"/>
                    </a:cubicBezTo>
                    <a:cubicBezTo>
                      <a:pt x="2201626" y="62171"/>
                      <a:pt x="2113047" y="185775"/>
                      <a:pt x="2112925" y="324861"/>
                    </a:cubicBezTo>
                    <a:cubicBezTo>
                      <a:pt x="2112730" y="386031"/>
                      <a:pt x="2130018" y="445984"/>
                      <a:pt x="2162750" y="497662"/>
                    </a:cubicBezTo>
                    <a:cubicBezTo>
                      <a:pt x="2179453" y="521063"/>
                      <a:pt x="2188507" y="549055"/>
                      <a:pt x="2188678" y="577804"/>
                    </a:cubicBezTo>
                    <a:cubicBezTo>
                      <a:pt x="2184045" y="666724"/>
                      <a:pt x="2160149" y="883905"/>
                      <a:pt x="2145193" y="1005093"/>
                    </a:cubicBezTo>
                    <a:cubicBezTo>
                      <a:pt x="2086842" y="1017212"/>
                      <a:pt x="2029312" y="1033013"/>
                      <a:pt x="1972961" y="1052398"/>
                    </a:cubicBezTo>
                    <a:cubicBezTo>
                      <a:pt x="1857950" y="906094"/>
                      <a:pt x="1766916" y="768893"/>
                      <a:pt x="1720261" y="695985"/>
                    </a:cubicBezTo>
                    <a:cubicBezTo>
                      <a:pt x="1708419" y="674896"/>
                      <a:pt x="1703607" y="650581"/>
                      <a:pt x="1706525" y="626572"/>
                    </a:cubicBezTo>
                    <a:cubicBezTo>
                      <a:pt x="1714255" y="487955"/>
                      <a:pt x="1633105" y="359725"/>
                      <a:pt x="1504528" y="307365"/>
                    </a:cubicBezTo>
                    <a:cubicBezTo>
                      <a:pt x="1375943" y="255005"/>
                      <a:pt x="1228306" y="290071"/>
                      <a:pt x="1136996" y="394654"/>
                    </a:cubicBezTo>
                    <a:cubicBezTo>
                      <a:pt x="1045686" y="499237"/>
                      <a:pt x="1030869" y="650260"/>
                      <a:pt x="1100095" y="770600"/>
                    </a:cubicBezTo>
                    <a:cubicBezTo>
                      <a:pt x="1130038" y="823067"/>
                      <a:pt x="1174222" y="865991"/>
                      <a:pt x="1227542" y="894390"/>
                    </a:cubicBezTo>
                    <a:cubicBezTo>
                      <a:pt x="1254616" y="906631"/>
                      <a:pt x="1277310" y="926845"/>
                      <a:pt x="1292566" y="952342"/>
                    </a:cubicBezTo>
                    <a:cubicBezTo>
                      <a:pt x="1340033" y="1045408"/>
                      <a:pt x="1407577" y="1185372"/>
                      <a:pt x="1471382" y="1343299"/>
                    </a:cubicBezTo>
                    <a:cubicBezTo>
                      <a:pt x="1426393" y="1382655"/>
                      <a:pt x="1383908" y="1424782"/>
                      <a:pt x="1344179" y="1469446"/>
                    </a:cubicBezTo>
                    <a:cubicBezTo>
                      <a:pt x="1252332" y="1429618"/>
                      <a:pt x="1029788" y="1332245"/>
                      <a:pt x="946719" y="1288842"/>
                    </a:cubicBezTo>
                    <a:cubicBezTo>
                      <a:pt x="925538" y="1276479"/>
                      <a:pt x="908916" y="1257606"/>
                      <a:pt x="899333" y="1235034"/>
                    </a:cubicBezTo>
                    <a:cubicBezTo>
                      <a:pt x="836650" y="1110936"/>
                      <a:pt x="702066" y="1040344"/>
                      <a:pt x="564334" y="1059323"/>
                    </a:cubicBezTo>
                    <a:cubicBezTo>
                      <a:pt x="426601" y="1078302"/>
                      <a:pt x="316126" y="1182657"/>
                      <a:pt x="289341" y="1319086"/>
                    </a:cubicBezTo>
                    <a:cubicBezTo>
                      <a:pt x="262556" y="1455514"/>
                      <a:pt x="325376" y="1593902"/>
                      <a:pt x="445709" y="1663542"/>
                    </a:cubicBezTo>
                    <a:cubicBezTo>
                      <a:pt x="499136" y="1694421"/>
                      <a:pt x="560279" y="1709368"/>
                      <a:pt x="621925" y="1706621"/>
                    </a:cubicBezTo>
                    <a:cubicBezTo>
                      <a:pt x="649726" y="1704004"/>
                      <a:pt x="677653" y="1710108"/>
                      <a:pt x="701823" y="1724096"/>
                    </a:cubicBezTo>
                    <a:cubicBezTo>
                      <a:pt x="822215" y="1801288"/>
                      <a:pt x="938616" y="1884510"/>
                      <a:pt x="1050595" y="1973463"/>
                    </a:cubicBezTo>
                    <a:cubicBezTo>
                      <a:pt x="1031690" y="2030749"/>
                      <a:pt x="1016433" y="2089165"/>
                      <a:pt x="1004916" y="2148378"/>
                    </a:cubicBezTo>
                    <a:cubicBezTo>
                      <a:pt x="820735" y="2174469"/>
                      <a:pt x="656875" y="2184954"/>
                      <a:pt x="570556" y="2189018"/>
                    </a:cubicBezTo>
                    <a:cubicBezTo>
                      <a:pt x="546324" y="2188774"/>
                      <a:pt x="522804" y="2180800"/>
                      <a:pt x="503418" y="2166259"/>
                    </a:cubicBezTo>
                    <a:cubicBezTo>
                      <a:pt x="387269" y="2090100"/>
                      <a:pt x="235565" y="2096131"/>
                      <a:pt x="125831" y="2181280"/>
                    </a:cubicBezTo>
                    <a:cubicBezTo>
                      <a:pt x="16098" y="2266421"/>
                      <a:pt x="-27428" y="2411871"/>
                      <a:pt x="17496" y="2543301"/>
                    </a:cubicBezTo>
                    <a:cubicBezTo>
                      <a:pt x="62420" y="2674723"/>
                      <a:pt x="185872" y="2763098"/>
                      <a:pt x="324765" y="2763261"/>
                    </a:cubicBezTo>
                    <a:close/>
                    <a:moveTo>
                      <a:pt x="1587856" y="4084874"/>
                    </a:moveTo>
                    <a:cubicBezTo>
                      <a:pt x="1555035" y="4138486"/>
                      <a:pt x="1539698" y="4200974"/>
                      <a:pt x="1543965" y="4263690"/>
                    </a:cubicBezTo>
                    <a:cubicBezTo>
                      <a:pt x="1544948" y="4293755"/>
                      <a:pt x="1537398" y="4323488"/>
                      <a:pt x="1522182" y="4349440"/>
                    </a:cubicBezTo>
                    <a:cubicBezTo>
                      <a:pt x="1487231" y="4409303"/>
                      <a:pt x="1418168" y="4440417"/>
                      <a:pt x="1350169" y="4426932"/>
                    </a:cubicBezTo>
                    <a:cubicBezTo>
                      <a:pt x="1282170" y="4413448"/>
                      <a:pt x="1230208" y="4358324"/>
                      <a:pt x="1220755" y="4289651"/>
                    </a:cubicBezTo>
                    <a:cubicBezTo>
                      <a:pt x="1211302" y="4220977"/>
                      <a:pt x="1246431" y="4153864"/>
                      <a:pt x="1308253" y="4122506"/>
                    </a:cubicBezTo>
                    <a:cubicBezTo>
                      <a:pt x="1361434" y="4097748"/>
                      <a:pt x="1405131" y="4056385"/>
                      <a:pt x="1432774" y="4004650"/>
                    </a:cubicBezTo>
                    <a:cubicBezTo>
                      <a:pt x="1478047" y="3917437"/>
                      <a:pt x="1540876" y="3788689"/>
                      <a:pt x="1603462" y="3638890"/>
                    </a:cubicBezTo>
                    <a:cubicBezTo>
                      <a:pt x="1670713" y="3685626"/>
                      <a:pt x="1741752" y="3726656"/>
                      <a:pt x="1815846" y="3761542"/>
                    </a:cubicBezTo>
                    <a:cubicBezTo>
                      <a:pt x="1720668" y="3885738"/>
                      <a:pt x="1641501" y="4002700"/>
                      <a:pt x="1587856" y="4084874"/>
                    </a:cubicBezTo>
                    <a:close/>
                    <a:moveTo>
                      <a:pt x="3439008" y="3997823"/>
                    </a:moveTo>
                    <a:cubicBezTo>
                      <a:pt x="3469090" y="4053061"/>
                      <a:pt x="3515582" y="4097594"/>
                      <a:pt x="3572063" y="4125270"/>
                    </a:cubicBezTo>
                    <a:cubicBezTo>
                      <a:pt x="3598561" y="4139396"/>
                      <a:pt x="3620490" y="4160765"/>
                      <a:pt x="3635299" y="4186880"/>
                    </a:cubicBezTo>
                    <a:cubicBezTo>
                      <a:pt x="3669949" y="4247060"/>
                      <a:pt x="3662553" y="4322601"/>
                      <a:pt x="3616881" y="4374913"/>
                    </a:cubicBezTo>
                    <a:cubicBezTo>
                      <a:pt x="3571210" y="4427225"/>
                      <a:pt x="3497351" y="4444749"/>
                      <a:pt x="3433050" y="4418528"/>
                    </a:cubicBezTo>
                    <a:cubicBezTo>
                      <a:pt x="3368750" y="4392307"/>
                      <a:pt x="3328199" y="4328145"/>
                      <a:pt x="3332125" y="4258813"/>
                    </a:cubicBezTo>
                    <a:cubicBezTo>
                      <a:pt x="3337229" y="4200397"/>
                      <a:pt x="3323257" y="4141908"/>
                      <a:pt x="3292298" y="4092107"/>
                    </a:cubicBezTo>
                    <a:cubicBezTo>
                      <a:pt x="3248650" y="4023832"/>
                      <a:pt x="3165907" y="3899312"/>
                      <a:pt x="3060812" y="3762029"/>
                    </a:cubicBezTo>
                    <a:cubicBezTo>
                      <a:pt x="3134818" y="3726941"/>
                      <a:pt x="3205726" y="3685667"/>
                      <a:pt x="3272791" y="3638646"/>
                    </a:cubicBezTo>
                    <a:cubicBezTo>
                      <a:pt x="3333100" y="3783487"/>
                      <a:pt x="3394629" y="3910691"/>
                      <a:pt x="3439008" y="3997823"/>
                    </a:cubicBezTo>
                    <a:close/>
                    <a:moveTo>
                      <a:pt x="4289278" y="2351090"/>
                    </a:moveTo>
                    <a:cubicBezTo>
                      <a:pt x="4352132" y="2352789"/>
                      <a:pt x="4413937" y="2334801"/>
                      <a:pt x="4466062" y="2299640"/>
                    </a:cubicBezTo>
                    <a:cubicBezTo>
                      <a:pt x="4534841" y="2259300"/>
                      <a:pt x="4622543" y="2273224"/>
                      <a:pt x="4675440" y="2332883"/>
                    </a:cubicBezTo>
                    <a:cubicBezTo>
                      <a:pt x="4728914" y="2394534"/>
                      <a:pt x="4728385" y="2486283"/>
                      <a:pt x="4674204" y="2547316"/>
                    </a:cubicBezTo>
                    <a:cubicBezTo>
                      <a:pt x="4620023" y="2608349"/>
                      <a:pt x="4528989" y="2619753"/>
                      <a:pt x="4461429" y="2573960"/>
                    </a:cubicBezTo>
                    <a:cubicBezTo>
                      <a:pt x="4413311" y="2540537"/>
                      <a:pt x="4355725" y="2523436"/>
                      <a:pt x="4297163" y="2525192"/>
                    </a:cubicBezTo>
                    <a:cubicBezTo>
                      <a:pt x="4216289" y="2528849"/>
                      <a:pt x="4067221" y="2538278"/>
                      <a:pt x="3895802" y="2560630"/>
                    </a:cubicBezTo>
                    <a:cubicBezTo>
                      <a:pt x="3899134" y="2519990"/>
                      <a:pt x="3901004" y="2479350"/>
                      <a:pt x="3901004" y="2438141"/>
                    </a:cubicBezTo>
                    <a:cubicBezTo>
                      <a:pt x="3901004" y="2396932"/>
                      <a:pt x="3899216" y="2356129"/>
                      <a:pt x="3895802" y="2315571"/>
                    </a:cubicBezTo>
                    <a:cubicBezTo>
                      <a:pt x="4050884" y="2335728"/>
                      <a:pt x="4191661" y="2345969"/>
                      <a:pt x="4289278" y="2351090"/>
                    </a:cubicBezTo>
                    <a:close/>
                    <a:moveTo>
                      <a:pt x="3288234" y="791408"/>
                    </a:moveTo>
                    <a:cubicBezTo>
                      <a:pt x="3321055" y="737796"/>
                      <a:pt x="3336392" y="675307"/>
                      <a:pt x="3332125" y="612592"/>
                    </a:cubicBezTo>
                    <a:cubicBezTo>
                      <a:pt x="3331141" y="582525"/>
                      <a:pt x="3338692" y="552793"/>
                      <a:pt x="3353908" y="526842"/>
                    </a:cubicBezTo>
                    <a:cubicBezTo>
                      <a:pt x="3388859" y="466977"/>
                      <a:pt x="3457922" y="435862"/>
                      <a:pt x="3525921" y="449348"/>
                    </a:cubicBezTo>
                    <a:cubicBezTo>
                      <a:pt x="3593920" y="462835"/>
                      <a:pt x="3645882" y="517957"/>
                      <a:pt x="3655335" y="586629"/>
                    </a:cubicBezTo>
                    <a:cubicBezTo>
                      <a:pt x="3664788" y="655301"/>
                      <a:pt x="3629658" y="722414"/>
                      <a:pt x="3567837" y="753775"/>
                    </a:cubicBezTo>
                    <a:cubicBezTo>
                      <a:pt x="3514712" y="778583"/>
                      <a:pt x="3471057" y="819929"/>
                      <a:pt x="3443397" y="871631"/>
                    </a:cubicBezTo>
                    <a:cubicBezTo>
                      <a:pt x="3398124" y="958845"/>
                      <a:pt x="3335295" y="1087592"/>
                      <a:pt x="3273116" y="1237391"/>
                    </a:cubicBezTo>
                    <a:cubicBezTo>
                      <a:pt x="3205865" y="1190655"/>
                      <a:pt x="3134826" y="1149625"/>
                      <a:pt x="3060731" y="1114740"/>
                    </a:cubicBezTo>
                    <a:cubicBezTo>
                      <a:pt x="3155422" y="990544"/>
                      <a:pt x="3234589" y="873582"/>
                      <a:pt x="3288234" y="791408"/>
                    </a:cubicBezTo>
                    <a:close/>
                    <a:moveTo>
                      <a:pt x="1437082" y="878459"/>
                    </a:moveTo>
                    <a:cubicBezTo>
                      <a:pt x="1407024" y="823253"/>
                      <a:pt x="1360557" y="778745"/>
                      <a:pt x="1304108" y="751093"/>
                    </a:cubicBezTo>
                    <a:cubicBezTo>
                      <a:pt x="1277602" y="736918"/>
                      <a:pt x="1255648" y="715530"/>
                      <a:pt x="1240791" y="689402"/>
                    </a:cubicBezTo>
                    <a:cubicBezTo>
                      <a:pt x="1206133" y="629171"/>
                      <a:pt x="1213594" y="553572"/>
                      <a:pt x="1259355" y="501277"/>
                    </a:cubicBezTo>
                    <a:cubicBezTo>
                      <a:pt x="1305115" y="448983"/>
                      <a:pt x="1379056" y="431558"/>
                      <a:pt x="1443356" y="457917"/>
                    </a:cubicBezTo>
                    <a:cubicBezTo>
                      <a:pt x="1507649" y="484276"/>
                      <a:pt x="1548078" y="548589"/>
                      <a:pt x="1543965" y="617956"/>
                    </a:cubicBezTo>
                    <a:cubicBezTo>
                      <a:pt x="1538877" y="676343"/>
                      <a:pt x="1552849" y="734807"/>
                      <a:pt x="1583792" y="784580"/>
                    </a:cubicBezTo>
                    <a:cubicBezTo>
                      <a:pt x="1636624" y="867161"/>
                      <a:pt x="1716604" y="985911"/>
                      <a:pt x="1815440" y="1114821"/>
                    </a:cubicBezTo>
                    <a:cubicBezTo>
                      <a:pt x="1741386" y="1149804"/>
                      <a:pt x="1670396" y="1190940"/>
                      <a:pt x="1603218" y="1237798"/>
                    </a:cubicBezTo>
                    <a:cubicBezTo>
                      <a:pt x="1543071" y="1092876"/>
                      <a:pt x="1481542" y="965591"/>
                      <a:pt x="1437082" y="878459"/>
                    </a:cubicBezTo>
                    <a:close/>
                    <a:moveTo>
                      <a:pt x="790093" y="1587464"/>
                    </a:moveTo>
                    <a:cubicBezTo>
                      <a:pt x="737657" y="1554668"/>
                      <a:pt x="676123" y="1539460"/>
                      <a:pt x="614447" y="1544061"/>
                    </a:cubicBezTo>
                    <a:cubicBezTo>
                      <a:pt x="583745" y="1545621"/>
                      <a:pt x="553258" y="1538168"/>
                      <a:pt x="526746" y="1522603"/>
                    </a:cubicBezTo>
                    <a:cubicBezTo>
                      <a:pt x="467023" y="1487604"/>
                      <a:pt x="436018" y="1418621"/>
                      <a:pt x="449491" y="1350720"/>
                    </a:cubicBezTo>
                    <a:cubicBezTo>
                      <a:pt x="462962" y="1282819"/>
                      <a:pt x="517955" y="1230897"/>
                      <a:pt x="586516" y="1221347"/>
                    </a:cubicBezTo>
                    <a:cubicBezTo>
                      <a:pt x="655077" y="1211796"/>
                      <a:pt x="722166" y="1246714"/>
                      <a:pt x="753679" y="1308349"/>
                    </a:cubicBezTo>
                    <a:cubicBezTo>
                      <a:pt x="778423" y="1361750"/>
                      <a:pt x="819841" y="1405682"/>
                      <a:pt x="871698" y="1433520"/>
                    </a:cubicBezTo>
                    <a:cubicBezTo>
                      <a:pt x="955579" y="1477249"/>
                      <a:pt x="1162843" y="1568363"/>
                      <a:pt x="1278911" y="1618757"/>
                    </a:cubicBezTo>
                    <a:cubicBezTo>
                      <a:pt x="1343764" y="1646514"/>
                      <a:pt x="1419111" y="1629275"/>
                      <a:pt x="1465448" y="1576085"/>
                    </a:cubicBezTo>
                    <a:cubicBezTo>
                      <a:pt x="1651856" y="1365415"/>
                      <a:pt x="1901694" y="1221046"/>
                      <a:pt x="2177299" y="1164727"/>
                    </a:cubicBezTo>
                    <a:cubicBezTo>
                      <a:pt x="2246923" y="1151300"/>
                      <a:pt x="2299812" y="1094298"/>
                      <a:pt x="2307997" y="1023869"/>
                    </a:cubicBezTo>
                    <a:cubicBezTo>
                      <a:pt x="2322058" y="900486"/>
                      <a:pt x="2346361" y="679567"/>
                      <a:pt x="2351157" y="586257"/>
                    </a:cubicBezTo>
                    <a:cubicBezTo>
                      <a:pt x="2352961" y="523746"/>
                      <a:pt x="2335014" y="462256"/>
                      <a:pt x="2299869" y="410530"/>
                    </a:cubicBezTo>
                    <a:cubicBezTo>
                      <a:pt x="2283743" y="384882"/>
                      <a:pt x="2275282" y="355158"/>
                      <a:pt x="2275485" y="324861"/>
                    </a:cubicBezTo>
                    <a:cubicBezTo>
                      <a:pt x="2275745" y="255349"/>
                      <a:pt x="2320173" y="193694"/>
                      <a:pt x="2386034" y="171454"/>
                    </a:cubicBezTo>
                    <a:cubicBezTo>
                      <a:pt x="2451887" y="149213"/>
                      <a:pt x="2524600" y="171308"/>
                      <a:pt x="2566955" y="226431"/>
                    </a:cubicBezTo>
                    <a:cubicBezTo>
                      <a:pt x="2609302" y="281552"/>
                      <a:pt x="2611919" y="357503"/>
                      <a:pt x="2573457" y="415407"/>
                    </a:cubicBezTo>
                    <a:cubicBezTo>
                      <a:pt x="2540165" y="462948"/>
                      <a:pt x="2523064" y="519948"/>
                      <a:pt x="2524689" y="577967"/>
                    </a:cubicBezTo>
                    <a:cubicBezTo>
                      <a:pt x="2528997" y="672008"/>
                      <a:pt x="2553625" y="897803"/>
                      <a:pt x="2567930" y="1024031"/>
                    </a:cubicBezTo>
                    <a:cubicBezTo>
                      <a:pt x="2576205" y="1094347"/>
                      <a:pt x="2629037" y="1151218"/>
                      <a:pt x="2698547" y="1164646"/>
                    </a:cubicBezTo>
                    <a:cubicBezTo>
                      <a:pt x="2974078" y="1220892"/>
                      <a:pt x="3223836" y="1365212"/>
                      <a:pt x="3410154" y="1575841"/>
                    </a:cubicBezTo>
                    <a:cubicBezTo>
                      <a:pt x="3456662" y="1629039"/>
                      <a:pt x="3532155" y="1646213"/>
                      <a:pt x="3597098" y="1618351"/>
                    </a:cubicBezTo>
                    <a:cubicBezTo>
                      <a:pt x="3710890" y="1568770"/>
                      <a:pt x="3914090" y="1479199"/>
                      <a:pt x="3998133" y="1436609"/>
                    </a:cubicBezTo>
                    <a:cubicBezTo>
                      <a:pt x="4052623" y="1406673"/>
                      <a:pt x="4096563" y="1360669"/>
                      <a:pt x="4123955" y="1304854"/>
                    </a:cubicBezTo>
                    <a:cubicBezTo>
                      <a:pt x="4138309" y="1277966"/>
                      <a:pt x="4160011" y="1255728"/>
                      <a:pt x="4186540" y="1240724"/>
                    </a:cubicBezTo>
                    <a:cubicBezTo>
                      <a:pt x="4258888" y="1198613"/>
                      <a:pt x="4351392" y="1218331"/>
                      <a:pt x="4400274" y="1286289"/>
                    </a:cubicBezTo>
                    <a:cubicBezTo>
                      <a:pt x="4449164" y="1354248"/>
                      <a:pt x="4438443" y="1448215"/>
                      <a:pt x="4375517" y="1503421"/>
                    </a:cubicBezTo>
                    <a:cubicBezTo>
                      <a:pt x="4343167" y="1531495"/>
                      <a:pt x="4301259" y="1546044"/>
                      <a:pt x="4258473" y="1544061"/>
                    </a:cubicBezTo>
                    <a:cubicBezTo>
                      <a:pt x="4199854" y="1538891"/>
                      <a:pt x="4141137" y="1552774"/>
                      <a:pt x="4091036" y="1583644"/>
                    </a:cubicBezTo>
                    <a:cubicBezTo>
                      <a:pt x="4003742" y="1639809"/>
                      <a:pt x="3869223" y="1730598"/>
                      <a:pt x="3724139" y="1844309"/>
                    </a:cubicBezTo>
                    <a:cubicBezTo>
                      <a:pt x="3670079" y="1887371"/>
                      <a:pt x="3648987" y="1959800"/>
                      <a:pt x="3671469" y="2025157"/>
                    </a:cubicBezTo>
                    <a:cubicBezTo>
                      <a:pt x="3760877" y="2293113"/>
                      <a:pt x="3760877" y="2582844"/>
                      <a:pt x="3671469" y="2850799"/>
                    </a:cubicBezTo>
                    <a:cubicBezTo>
                      <a:pt x="3649125" y="2916083"/>
                      <a:pt x="3670201" y="2988366"/>
                      <a:pt x="3724139" y="3031404"/>
                    </a:cubicBezTo>
                    <a:cubicBezTo>
                      <a:pt x="3835573" y="3118861"/>
                      <a:pt x="3957412" y="3205343"/>
                      <a:pt x="4086160" y="3288574"/>
                    </a:cubicBezTo>
                    <a:cubicBezTo>
                      <a:pt x="4138593" y="3321248"/>
                      <a:pt x="4200009" y="3336529"/>
                      <a:pt x="4261643" y="3332221"/>
                    </a:cubicBezTo>
                    <a:cubicBezTo>
                      <a:pt x="4292359" y="3330538"/>
                      <a:pt x="4322879" y="3338008"/>
                      <a:pt x="4349344" y="3353679"/>
                    </a:cubicBezTo>
                    <a:cubicBezTo>
                      <a:pt x="4409069" y="3388678"/>
                      <a:pt x="4440069" y="3457660"/>
                      <a:pt x="4426601" y="3525562"/>
                    </a:cubicBezTo>
                    <a:cubicBezTo>
                      <a:pt x="4413125" y="3593463"/>
                      <a:pt x="4358139" y="3645385"/>
                      <a:pt x="4289571" y="3654935"/>
                    </a:cubicBezTo>
                    <a:cubicBezTo>
                      <a:pt x="4221011" y="3664485"/>
                      <a:pt x="4153923" y="3629567"/>
                      <a:pt x="4122410" y="3567933"/>
                    </a:cubicBezTo>
                    <a:cubicBezTo>
                      <a:pt x="4097685" y="3514532"/>
                      <a:pt x="4056265" y="3470633"/>
                      <a:pt x="4004392" y="3442843"/>
                    </a:cubicBezTo>
                    <a:cubicBezTo>
                      <a:pt x="3921405" y="3399521"/>
                      <a:pt x="3713735" y="3308162"/>
                      <a:pt x="3597260" y="3257606"/>
                    </a:cubicBezTo>
                    <a:cubicBezTo>
                      <a:pt x="3532301" y="3229653"/>
                      <a:pt x="3456711" y="3246901"/>
                      <a:pt x="3410316" y="3300278"/>
                    </a:cubicBezTo>
                    <a:cubicBezTo>
                      <a:pt x="3211392" y="3525716"/>
                      <a:pt x="2940030" y="3674678"/>
                      <a:pt x="2643033" y="3721471"/>
                    </a:cubicBezTo>
                    <a:cubicBezTo>
                      <a:pt x="2607506" y="3727282"/>
                      <a:pt x="2579935" y="3755616"/>
                      <a:pt x="2575083" y="3791290"/>
                    </a:cubicBezTo>
                    <a:cubicBezTo>
                      <a:pt x="2544766" y="3987175"/>
                      <a:pt x="2531029" y="4170543"/>
                      <a:pt x="2524852" y="4290025"/>
                    </a:cubicBezTo>
                    <a:cubicBezTo>
                      <a:pt x="2522926" y="4352415"/>
                      <a:pt x="2540791" y="4413814"/>
                      <a:pt x="2575896" y="4465427"/>
                    </a:cubicBezTo>
                    <a:cubicBezTo>
                      <a:pt x="2592201" y="4491128"/>
                      <a:pt x="2600784" y="4520982"/>
                      <a:pt x="2600605" y="4551421"/>
                    </a:cubicBezTo>
                    <a:cubicBezTo>
                      <a:pt x="2600824" y="4599197"/>
                      <a:pt x="2580017" y="4644649"/>
                      <a:pt x="2543709" y="4675698"/>
                    </a:cubicBezTo>
                    <a:cubicBezTo>
                      <a:pt x="2481709" y="4727652"/>
                      <a:pt x="2390984" y="4726270"/>
                      <a:pt x="2330601" y="4672455"/>
                    </a:cubicBezTo>
                    <a:cubicBezTo>
                      <a:pt x="2270210" y="4618631"/>
                      <a:pt x="2258449" y="4528663"/>
                      <a:pt x="2302958" y="4461119"/>
                    </a:cubicBezTo>
                    <a:cubicBezTo>
                      <a:pt x="2336234" y="4413326"/>
                      <a:pt x="2353327" y="4356121"/>
                      <a:pt x="2351726" y="4297909"/>
                    </a:cubicBezTo>
                    <a:cubicBezTo>
                      <a:pt x="2347337" y="4203217"/>
                      <a:pt x="2322790" y="3978072"/>
                      <a:pt x="2308485" y="3852331"/>
                    </a:cubicBezTo>
                    <a:cubicBezTo>
                      <a:pt x="2300153" y="3782106"/>
                      <a:pt x="2247378" y="3725315"/>
                      <a:pt x="2177949" y="3711880"/>
                    </a:cubicBezTo>
                    <a:cubicBezTo>
                      <a:pt x="1902385" y="3655626"/>
                      <a:pt x="1652587" y="3511273"/>
                      <a:pt x="1466261" y="3300603"/>
                    </a:cubicBezTo>
                    <a:cubicBezTo>
                      <a:pt x="1435155" y="3265238"/>
                      <a:pt x="1390378" y="3244902"/>
                      <a:pt x="1343285" y="3244764"/>
                    </a:cubicBezTo>
                    <a:cubicBezTo>
                      <a:pt x="1321225" y="3244788"/>
                      <a:pt x="1299401" y="3249323"/>
                      <a:pt x="1279155" y="3258094"/>
                    </a:cubicBezTo>
                    <a:cubicBezTo>
                      <a:pt x="1165363" y="3307674"/>
                      <a:pt x="962163" y="3397245"/>
                      <a:pt x="878119" y="3439836"/>
                    </a:cubicBezTo>
                    <a:cubicBezTo>
                      <a:pt x="823629" y="3469771"/>
                      <a:pt x="779691" y="3515776"/>
                      <a:pt x="752298" y="3571590"/>
                    </a:cubicBezTo>
                    <a:cubicBezTo>
                      <a:pt x="737968" y="3598494"/>
                      <a:pt x="716255" y="3620741"/>
                      <a:pt x="689712" y="3635720"/>
                    </a:cubicBezTo>
                    <a:cubicBezTo>
                      <a:pt x="617283" y="3678620"/>
                      <a:pt x="524083" y="3659129"/>
                      <a:pt x="474915" y="3590797"/>
                    </a:cubicBezTo>
                    <a:cubicBezTo>
                      <a:pt x="425748" y="3522465"/>
                      <a:pt x="436881" y="3427904"/>
                      <a:pt x="500573" y="3372861"/>
                    </a:cubicBezTo>
                    <a:cubicBezTo>
                      <a:pt x="532822" y="3344779"/>
                      <a:pt x="574659" y="3330221"/>
                      <a:pt x="617373" y="3332221"/>
                    </a:cubicBezTo>
                    <a:cubicBezTo>
                      <a:pt x="675963" y="3337220"/>
                      <a:pt x="734613" y="3323321"/>
                      <a:pt x="784728" y="3292556"/>
                    </a:cubicBezTo>
                    <a:cubicBezTo>
                      <a:pt x="871942" y="3236473"/>
                      <a:pt x="1006379" y="3145683"/>
                      <a:pt x="1151708" y="3031810"/>
                    </a:cubicBezTo>
                    <a:cubicBezTo>
                      <a:pt x="1205734" y="2988764"/>
                      <a:pt x="1226827" y="2916376"/>
                      <a:pt x="1204377" y="2851043"/>
                    </a:cubicBezTo>
                    <a:cubicBezTo>
                      <a:pt x="1115026" y="2583169"/>
                      <a:pt x="1115026" y="2293519"/>
                      <a:pt x="1204377" y="2025645"/>
                    </a:cubicBezTo>
                    <a:cubicBezTo>
                      <a:pt x="1226892" y="1960279"/>
                      <a:pt x="1205832" y="1887826"/>
                      <a:pt x="1151789" y="1844715"/>
                    </a:cubicBezTo>
                    <a:cubicBezTo>
                      <a:pt x="1041004" y="1757421"/>
                      <a:pt x="919165" y="1670939"/>
                      <a:pt x="790093" y="1587464"/>
                    </a:cubicBezTo>
                    <a:close/>
                    <a:moveTo>
                      <a:pt x="164237" y="2409937"/>
                    </a:moveTo>
                    <a:cubicBezTo>
                      <a:pt x="174084" y="2356113"/>
                      <a:pt x="210201" y="2310775"/>
                      <a:pt x="260464" y="2289147"/>
                    </a:cubicBezTo>
                    <a:cubicBezTo>
                      <a:pt x="310729" y="2267518"/>
                      <a:pt x="368480" y="2272468"/>
                      <a:pt x="414335" y="2302322"/>
                    </a:cubicBezTo>
                    <a:cubicBezTo>
                      <a:pt x="462400" y="2335866"/>
                      <a:pt x="520020" y="2352968"/>
                      <a:pt x="578602" y="2351090"/>
                    </a:cubicBezTo>
                    <a:cubicBezTo>
                      <a:pt x="676138" y="2346701"/>
                      <a:pt x="819110" y="2336785"/>
                      <a:pt x="979882" y="2315733"/>
                    </a:cubicBezTo>
                    <a:cubicBezTo>
                      <a:pt x="976549" y="2356373"/>
                      <a:pt x="974761" y="2397013"/>
                      <a:pt x="974761" y="2438141"/>
                    </a:cubicBezTo>
                    <a:cubicBezTo>
                      <a:pt x="974761" y="2479269"/>
                      <a:pt x="976630" y="2520152"/>
                      <a:pt x="979963" y="2560711"/>
                    </a:cubicBezTo>
                    <a:cubicBezTo>
                      <a:pt x="824881" y="2540554"/>
                      <a:pt x="684104" y="2530312"/>
                      <a:pt x="586486" y="2525192"/>
                    </a:cubicBezTo>
                    <a:cubicBezTo>
                      <a:pt x="523666" y="2523721"/>
                      <a:pt x="461925" y="2541692"/>
                      <a:pt x="409702" y="2576642"/>
                    </a:cubicBezTo>
                    <a:cubicBezTo>
                      <a:pt x="341107" y="2616965"/>
                      <a:pt x="253581" y="2603212"/>
                      <a:pt x="200650" y="2543805"/>
                    </a:cubicBezTo>
                    <a:cubicBezTo>
                      <a:pt x="169178" y="2506839"/>
                      <a:pt x="155934" y="2457713"/>
                      <a:pt x="164562" y="2409937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350C1A2-C1FE-6D55-9CF1-387CB3AF36D1}"/>
              </a:ext>
            </a:extLst>
          </p:cNvPr>
          <p:cNvSpPr txBox="1"/>
          <p:nvPr/>
        </p:nvSpPr>
        <p:spPr>
          <a:xfrm>
            <a:off x="959680" y="478351"/>
            <a:ext cx="10906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ID" sz="2800" dirty="0">
                <a:latin typeface="Manrope ExtraBold" pitchFamily="2" charset="0"/>
              </a:rPr>
              <a:t>Fine-tuning produced models with &gt;95% accuracy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ID" sz="2800" dirty="0">
                <a:latin typeface="Manrope ExtraBold" pitchFamily="2" charset="0"/>
              </a:rPr>
              <a:t>Convergence of training and cross-validation scores over training samples of increasing size indicates that the models are </a:t>
            </a:r>
            <a:r>
              <a:rPr lang="en-ID" sz="2800" b="1" dirty="0">
                <a:latin typeface="Manrope ExtraBold" pitchFamily="2" charset="0"/>
              </a:rPr>
              <a:t>not </a:t>
            </a:r>
            <a:r>
              <a:rPr lang="en-ID" sz="2800" dirty="0">
                <a:latin typeface="Manrope ExtraBold" pitchFamily="2" charset="0"/>
              </a:rPr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282677250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B95E170-CFF8-478E-853C-7FD2BA87F91C}"/>
              </a:ext>
            </a:extLst>
          </p:cNvPr>
          <p:cNvSpPr/>
          <p:nvPr/>
        </p:nvSpPr>
        <p:spPr>
          <a:xfrm>
            <a:off x="0" y="-8043"/>
            <a:ext cx="12192000" cy="6858000"/>
          </a:xfrm>
          <a:prstGeom prst="rect">
            <a:avLst/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50C1A2-C1FE-6D55-9CF1-387CB3AF36D1}"/>
              </a:ext>
            </a:extLst>
          </p:cNvPr>
          <p:cNvSpPr txBox="1"/>
          <p:nvPr/>
        </p:nvSpPr>
        <p:spPr>
          <a:xfrm>
            <a:off x="-170689" y="49950"/>
            <a:ext cx="11988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ID" sz="2800" dirty="0" err="1">
                <a:latin typeface="Manrope ExtraBold" pitchFamily="2" charset="0"/>
              </a:rPr>
              <a:t>LogReg</a:t>
            </a:r>
            <a:r>
              <a:rPr lang="en-ID" sz="2800" dirty="0">
                <a:latin typeface="Manrope ExtraBold" pitchFamily="2" charset="0"/>
              </a:rPr>
              <a:t> and SVC models perform similarly: </a:t>
            </a:r>
          </a:p>
          <a:p>
            <a:pPr algn="r"/>
            <a:r>
              <a:rPr lang="en-ID" sz="2800" dirty="0">
                <a:latin typeface="Manrope ExtraBold" pitchFamily="2" charset="0"/>
              </a:rPr>
              <a:t>only 2 “misses” for Class 4 and 8 “misses” for Class 3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ID" sz="2800" dirty="0" err="1">
                <a:latin typeface="Manrope ExtraBold" pitchFamily="2" charset="0"/>
              </a:rPr>
              <a:t>XGBoost</a:t>
            </a:r>
            <a:r>
              <a:rPr lang="en-ID" sz="2800" dirty="0">
                <a:latin typeface="Manrope ExtraBold" pitchFamily="2" charset="0"/>
              </a:rPr>
              <a:t> produces a greater number of “misses” for the more severe classes</a:t>
            </a:r>
          </a:p>
        </p:txBody>
      </p:sp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1EACFB5C-1E75-599E-5C84-B9B70DFDA64B}"/>
              </a:ext>
            </a:extLst>
          </p:cNvPr>
          <p:cNvSpPr/>
          <p:nvPr/>
        </p:nvSpPr>
        <p:spPr>
          <a:xfrm>
            <a:off x="1830830" y="524187"/>
            <a:ext cx="449617" cy="581857"/>
          </a:xfrm>
          <a:custGeom>
            <a:avLst/>
            <a:gdLst>
              <a:gd name="connsiteX0" fmla="*/ 542925 w 647700"/>
              <a:gd name="connsiteY0" fmla="*/ 381000 h 838200"/>
              <a:gd name="connsiteX1" fmla="*/ 476250 w 647700"/>
              <a:gd name="connsiteY1" fmla="*/ 314325 h 838200"/>
              <a:gd name="connsiteX2" fmla="*/ 542925 w 647700"/>
              <a:gd name="connsiteY2" fmla="*/ 247650 h 838200"/>
              <a:gd name="connsiteX3" fmla="*/ 609600 w 647700"/>
              <a:gd name="connsiteY3" fmla="*/ 314325 h 838200"/>
              <a:gd name="connsiteX4" fmla="*/ 542925 w 647700"/>
              <a:gd name="connsiteY4" fmla="*/ 381000 h 838200"/>
              <a:gd name="connsiteX5" fmla="*/ 647700 w 647700"/>
              <a:gd name="connsiteY5" fmla="*/ 314325 h 838200"/>
              <a:gd name="connsiteX6" fmla="*/ 542925 w 647700"/>
              <a:gd name="connsiteY6" fmla="*/ 209550 h 838200"/>
              <a:gd name="connsiteX7" fmla="*/ 438150 w 647700"/>
              <a:gd name="connsiteY7" fmla="*/ 314325 h 838200"/>
              <a:gd name="connsiteX8" fmla="*/ 514350 w 647700"/>
              <a:gd name="connsiteY8" fmla="*/ 415290 h 838200"/>
              <a:gd name="connsiteX9" fmla="*/ 514350 w 647700"/>
              <a:gd name="connsiteY9" fmla="*/ 638175 h 838200"/>
              <a:gd name="connsiteX10" fmla="*/ 371475 w 647700"/>
              <a:gd name="connsiteY10" fmla="*/ 781050 h 838200"/>
              <a:gd name="connsiteX11" fmla="*/ 228600 w 647700"/>
              <a:gd name="connsiteY11" fmla="*/ 638175 h 838200"/>
              <a:gd name="connsiteX12" fmla="*/ 228600 w 647700"/>
              <a:gd name="connsiteY12" fmla="*/ 541020 h 838200"/>
              <a:gd name="connsiteX13" fmla="*/ 400050 w 647700"/>
              <a:gd name="connsiteY13" fmla="*/ 342900 h 838200"/>
              <a:gd name="connsiteX14" fmla="*/ 381000 w 647700"/>
              <a:gd name="connsiteY14" fmla="*/ 310515 h 838200"/>
              <a:gd name="connsiteX15" fmla="*/ 381000 w 647700"/>
              <a:gd name="connsiteY15" fmla="*/ 76200 h 838200"/>
              <a:gd name="connsiteX16" fmla="*/ 331470 w 647700"/>
              <a:gd name="connsiteY16" fmla="*/ 20003 h 838200"/>
              <a:gd name="connsiteX17" fmla="*/ 304800 w 647700"/>
              <a:gd name="connsiteY17" fmla="*/ 0 h 838200"/>
              <a:gd name="connsiteX18" fmla="*/ 295275 w 647700"/>
              <a:gd name="connsiteY18" fmla="*/ 0 h 838200"/>
              <a:gd name="connsiteX19" fmla="*/ 257175 w 647700"/>
              <a:gd name="connsiteY19" fmla="*/ 38100 h 838200"/>
              <a:gd name="connsiteX20" fmla="*/ 295275 w 647700"/>
              <a:gd name="connsiteY20" fmla="*/ 76200 h 838200"/>
              <a:gd name="connsiteX21" fmla="*/ 304800 w 647700"/>
              <a:gd name="connsiteY21" fmla="*/ 76200 h 838200"/>
              <a:gd name="connsiteX22" fmla="*/ 331470 w 647700"/>
              <a:gd name="connsiteY22" fmla="*/ 59055 h 838200"/>
              <a:gd name="connsiteX23" fmla="*/ 342900 w 647700"/>
              <a:gd name="connsiteY23" fmla="*/ 76200 h 838200"/>
              <a:gd name="connsiteX24" fmla="*/ 342900 w 647700"/>
              <a:gd name="connsiteY24" fmla="*/ 310515 h 838200"/>
              <a:gd name="connsiteX25" fmla="*/ 323850 w 647700"/>
              <a:gd name="connsiteY25" fmla="*/ 342900 h 838200"/>
              <a:gd name="connsiteX26" fmla="*/ 200025 w 647700"/>
              <a:gd name="connsiteY26" fmla="*/ 466725 h 838200"/>
              <a:gd name="connsiteX27" fmla="*/ 76200 w 647700"/>
              <a:gd name="connsiteY27" fmla="*/ 342900 h 838200"/>
              <a:gd name="connsiteX28" fmla="*/ 57150 w 647700"/>
              <a:gd name="connsiteY28" fmla="*/ 310515 h 838200"/>
              <a:gd name="connsiteX29" fmla="*/ 57150 w 647700"/>
              <a:gd name="connsiteY29" fmla="*/ 76200 h 838200"/>
              <a:gd name="connsiteX30" fmla="*/ 68580 w 647700"/>
              <a:gd name="connsiteY30" fmla="*/ 59055 h 838200"/>
              <a:gd name="connsiteX31" fmla="*/ 95250 w 647700"/>
              <a:gd name="connsiteY31" fmla="*/ 76200 h 838200"/>
              <a:gd name="connsiteX32" fmla="*/ 104775 w 647700"/>
              <a:gd name="connsiteY32" fmla="*/ 76200 h 838200"/>
              <a:gd name="connsiteX33" fmla="*/ 142875 w 647700"/>
              <a:gd name="connsiteY33" fmla="*/ 38100 h 838200"/>
              <a:gd name="connsiteX34" fmla="*/ 104775 w 647700"/>
              <a:gd name="connsiteY34" fmla="*/ 0 h 838200"/>
              <a:gd name="connsiteX35" fmla="*/ 95250 w 647700"/>
              <a:gd name="connsiteY35" fmla="*/ 0 h 838200"/>
              <a:gd name="connsiteX36" fmla="*/ 68580 w 647700"/>
              <a:gd name="connsiteY36" fmla="*/ 20003 h 838200"/>
              <a:gd name="connsiteX37" fmla="*/ 19050 w 647700"/>
              <a:gd name="connsiteY37" fmla="*/ 76200 h 838200"/>
              <a:gd name="connsiteX38" fmla="*/ 19050 w 647700"/>
              <a:gd name="connsiteY38" fmla="*/ 310515 h 838200"/>
              <a:gd name="connsiteX39" fmla="*/ 0 w 647700"/>
              <a:gd name="connsiteY39" fmla="*/ 342900 h 838200"/>
              <a:gd name="connsiteX40" fmla="*/ 171450 w 647700"/>
              <a:gd name="connsiteY40" fmla="*/ 541020 h 838200"/>
              <a:gd name="connsiteX41" fmla="*/ 171450 w 647700"/>
              <a:gd name="connsiteY41" fmla="*/ 638175 h 838200"/>
              <a:gd name="connsiteX42" fmla="*/ 371475 w 647700"/>
              <a:gd name="connsiteY42" fmla="*/ 838200 h 838200"/>
              <a:gd name="connsiteX43" fmla="*/ 571500 w 647700"/>
              <a:gd name="connsiteY43" fmla="*/ 638175 h 838200"/>
              <a:gd name="connsiteX44" fmla="*/ 571500 w 647700"/>
              <a:gd name="connsiteY44" fmla="*/ 415290 h 838200"/>
              <a:gd name="connsiteX45" fmla="*/ 647700 w 647700"/>
              <a:gd name="connsiteY45" fmla="*/ 314325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47700" h="838200">
                <a:moveTo>
                  <a:pt x="542925" y="381000"/>
                </a:moveTo>
                <a:cubicBezTo>
                  <a:pt x="505778" y="381000"/>
                  <a:pt x="476250" y="351473"/>
                  <a:pt x="476250" y="314325"/>
                </a:cubicBezTo>
                <a:cubicBezTo>
                  <a:pt x="476250" y="277178"/>
                  <a:pt x="505778" y="247650"/>
                  <a:pt x="542925" y="247650"/>
                </a:cubicBezTo>
                <a:cubicBezTo>
                  <a:pt x="580073" y="247650"/>
                  <a:pt x="609600" y="277178"/>
                  <a:pt x="609600" y="314325"/>
                </a:cubicBezTo>
                <a:cubicBezTo>
                  <a:pt x="609600" y="351473"/>
                  <a:pt x="580073" y="381000"/>
                  <a:pt x="542925" y="381000"/>
                </a:cubicBezTo>
                <a:close/>
                <a:moveTo>
                  <a:pt x="647700" y="314325"/>
                </a:moveTo>
                <a:cubicBezTo>
                  <a:pt x="647700" y="256223"/>
                  <a:pt x="601028" y="209550"/>
                  <a:pt x="542925" y="209550"/>
                </a:cubicBezTo>
                <a:cubicBezTo>
                  <a:pt x="484823" y="209550"/>
                  <a:pt x="438150" y="256223"/>
                  <a:pt x="438150" y="314325"/>
                </a:cubicBezTo>
                <a:cubicBezTo>
                  <a:pt x="438150" y="361950"/>
                  <a:pt x="470535" y="402908"/>
                  <a:pt x="514350" y="415290"/>
                </a:cubicBezTo>
                <a:lnTo>
                  <a:pt x="514350" y="638175"/>
                </a:lnTo>
                <a:cubicBezTo>
                  <a:pt x="514350" y="717233"/>
                  <a:pt x="450533" y="781050"/>
                  <a:pt x="371475" y="781050"/>
                </a:cubicBezTo>
                <a:cubicBezTo>
                  <a:pt x="292418" y="781050"/>
                  <a:pt x="228600" y="717233"/>
                  <a:pt x="228600" y="638175"/>
                </a:cubicBezTo>
                <a:lnTo>
                  <a:pt x="228600" y="541020"/>
                </a:lnTo>
                <a:cubicBezTo>
                  <a:pt x="325755" y="526733"/>
                  <a:pt x="400050" y="443865"/>
                  <a:pt x="400050" y="342900"/>
                </a:cubicBezTo>
                <a:cubicBezTo>
                  <a:pt x="400050" y="328613"/>
                  <a:pt x="392430" y="316230"/>
                  <a:pt x="381000" y="310515"/>
                </a:cubicBezTo>
                <a:lnTo>
                  <a:pt x="381000" y="76200"/>
                </a:lnTo>
                <a:cubicBezTo>
                  <a:pt x="381000" y="47625"/>
                  <a:pt x="359093" y="23813"/>
                  <a:pt x="331470" y="20003"/>
                </a:cubicBezTo>
                <a:cubicBezTo>
                  <a:pt x="327660" y="8573"/>
                  <a:pt x="317183" y="0"/>
                  <a:pt x="304800" y="0"/>
                </a:cubicBezTo>
                <a:lnTo>
                  <a:pt x="295275" y="0"/>
                </a:lnTo>
                <a:cubicBezTo>
                  <a:pt x="274320" y="0"/>
                  <a:pt x="257175" y="17145"/>
                  <a:pt x="257175" y="38100"/>
                </a:cubicBezTo>
                <a:cubicBezTo>
                  <a:pt x="257175" y="59055"/>
                  <a:pt x="274320" y="76200"/>
                  <a:pt x="295275" y="76200"/>
                </a:cubicBezTo>
                <a:lnTo>
                  <a:pt x="304800" y="76200"/>
                </a:lnTo>
                <a:cubicBezTo>
                  <a:pt x="316230" y="76200"/>
                  <a:pt x="326708" y="68580"/>
                  <a:pt x="331470" y="59055"/>
                </a:cubicBezTo>
                <a:cubicBezTo>
                  <a:pt x="338138" y="61913"/>
                  <a:pt x="342900" y="68580"/>
                  <a:pt x="342900" y="76200"/>
                </a:cubicBezTo>
                <a:lnTo>
                  <a:pt x="342900" y="310515"/>
                </a:lnTo>
                <a:cubicBezTo>
                  <a:pt x="331470" y="317183"/>
                  <a:pt x="323850" y="329565"/>
                  <a:pt x="323850" y="342900"/>
                </a:cubicBezTo>
                <a:cubicBezTo>
                  <a:pt x="323850" y="411480"/>
                  <a:pt x="268605" y="466725"/>
                  <a:pt x="200025" y="466725"/>
                </a:cubicBezTo>
                <a:cubicBezTo>
                  <a:pt x="131445" y="466725"/>
                  <a:pt x="76200" y="411480"/>
                  <a:pt x="76200" y="342900"/>
                </a:cubicBezTo>
                <a:cubicBezTo>
                  <a:pt x="76200" y="328613"/>
                  <a:pt x="68580" y="316230"/>
                  <a:pt x="57150" y="310515"/>
                </a:cubicBezTo>
                <a:lnTo>
                  <a:pt x="57150" y="76200"/>
                </a:lnTo>
                <a:cubicBezTo>
                  <a:pt x="57150" y="68580"/>
                  <a:pt x="61913" y="61913"/>
                  <a:pt x="68580" y="59055"/>
                </a:cubicBezTo>
                <a:cubicBezTo>
                  <a:pt x="73343" y="69533"/>
                  <a:pt x="82868" y="76200"/>
                  <a:pt x="95250" y="76200"/>
                </a:cubicBezTo>
                <a:lnTo>
                  <a:pt x="104775" y="76200"/>
                </a:lnTo>
                <a:cubicBezTo>
                  <a:pt x="125730" y="76200"/>
                  <a:pt x="142875" y="59055"/>
                  <a:pt x="142875" y="38100"/>
                </a:cubicBezTo>
                <a:cubicBezTo>
                  <a:pt x="142875" y="17145"/>
                  <a:pt x="125730" y="0"/>
                  <a:pt x="104775" y="0"/>
                </a:cubicBezTo>
                <a:lnTo>
                  <a:pt x="95250" y="0"/>
                </a:lnTo>
                <a:cubicBezTo>
                  <a:pt x="82868" y="0"/>
                  <a:pt x="72390" y="8573"/>
                  <a:pt x="68580" y="20003"/>
                </a:cubicBezTo>
                <a:cubicBezTo>
                  <a:pt x="40957" y="23813"/>
                  <a:pt x="19050" y="47625"/>
                  <a:pt x="19050" y="76200"/>
                </a:cubicBezTo>
                <a:lnTo>
                  <a:pt x="19050" y="310515"/>
                </a:lnTo>
                <a:cubicBezTo>
                  <a:pt x="7620" y="317183"/>
                  <a:pt x="0" y="329565"/>
                  <a:pt x="0" y="342900"/>
                </a:cubicBezTo>
                <a:cubicBezTo>
                  <a:pt x="0" y="443865"/>
                  <a:pt x="74295" y="526733"/>
                  <a:pt x="171450" y="541020"/>
                </a:cubicBezTo>
                <a:lnTo>
                  <a:pt x="171450" y="638175"/>
                </a:lnTo>
                <a:cubicBezTo>
                  <a:pt x="171450" y="748665"/>
                  <a:pt x="260985" y="838200"/>
                  <a:pt x="371475" y="838200"/>
                </a:cubicBezTo>
                <a:cubicBezTo>
                  <a:pt x="481965" y="838200"/>
                  <a:pt x="571500" y="748665"/>
                  <a:pt x="571500" y="638175"/>
                </a:cubicBezTo>
                <a:lnTo>
                  <a:pt x="571500" y="415290"/>
                </a:lnTo>
                <a:cubicBezTo>
                  <a:pt x="615315" y="402908"/>
                  <a:pt x="647700" y="361950"/>
                  <a:pt x="647700" y="314325"/>
                </a:cubicBezTo>
                <a:close/>
              </a:path>
            </a:pathLst>
          </a:custGeom>
          <a:solidFill>
            <a:srgbClr val="50C3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A71849-BA0D-1FDA-2832-A6580784EB20}"/>
              </a:ext>
            </a:extLst>
          </p:cNvPr>
          <p:cNvSpPr/>
          <p:nvPr/>
        </p:nvSpPr>
        <p:spPr>
          <a:xfrm>
            <a:off x="219000" y="1561316"/>
            <a:ext cx="1836638" cy="5605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LogReg</a:t>
            </a:r>
            <a:endParaRPr lang="en-US" sz="17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5130704-7143-5F99-6822-285085081302}"/>
              </a:ext>
            </a:extLst>
          </p:cNvPr>
          <p:cNvSpPr/>
          <p:nvPr/>
        </p:nvSpPr>
        <p:spPr>
          <a:xfrm>
            <a:off x="191393" y="3313213"/>
            <a:ext cx="1841235" cy="5605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72C649E-EE91-FBB8-D971-A1F3F2EFE392}"/>
              </a:ext>
            </a:extLst>
          </p:cNvPr>
          <p:cNvSpPr/>
          <p:nvPr/>
        </p:nvSpPr>
        <p:spPr>
          <a:xfrm>
            <a:off x="418662" y="5004605"/>
            <a:ext cx="1423988" cy="5605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XGB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D502B8-0929-7875-E851-6F484FFA00BB}"/>
              </a:ext>
            </a:extLst>
          </p:cNvPr>
          <p:cNvSpPr/>
          <p:nvPr/>
        </p:nvSpPr>
        <p:spPr>
          <a:xfrm>
            <a:off x="281300" y="4982107"/>
            <a:ext cx="1698713" cy="582999"/>
          </a:xfrm>
          <a:prstGeom prst="roundRect">
            <a:avLst/>
          </a:prstGeom>
          <a:noFill/>
          <a:ln w="66675">
            <a:solidFill>
              <a:srgbClr val="018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11D9D7-A5D5-743A-8EDA-F47AA8DB3C2D}"/>
              </a:ext>
            </a:extLst>
          </p:cNvPr>
          <p:cNvSpPr/>
          <p:nvPr/>
        </p:nvSpPr>
        <p:spPr>
          <a:xfrm>
            <a:off x="281300" y="3289955"/>
            <a:ext cx="1698713" cy="582999"/>
          </a:xfrm>
          <a:prstGeom prst="roundRect">
            <a:avLst/>
          </a:prstGeom>
          <a:noFill/>
          <a:ln w="66675">
            <a:solidFill>
              <a:srgbClr val="018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5E3BEA-8A26-5329-7025-165358EE8237}"/>
              </a:ext>
            </a:extLst>
          </p:cNvPr>
          <p:cNvSpPr/>
          <p:nvPr/>
        </p:nvSpPr>
        <p:spPr>
          <a:xfrm>
            <a:off x="281300" y="1550068"/>
            <a:ext cx="1698713" cy="582999"/>
          </a:xfrm>
          <a:prstGeom prst="roundRect">
            <a:avLst/>
          </a:prstGeom>
          <a:noFill/>
          <a:ln w="66675">
            <a:solidFill>
              <a:srgbClr val="018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8EA462-121A-7B25-7850-47128D965F8B}"/>
              </a:ext>
            </a:extLst>
          </p:cNvPr>
          <p:cNvGrpSpPr/>
          <p:nvPr/>
        </p:nvGrpSpPr>
        <p:grpSpPr>
          <a:xfrm>
            <a:off x="191393" y="153944"/>
            <a:ext cx="3861761" cy="830997"/>
            <a:chOff x="268803" y="264808"/>
            <a:chExt cx="3861761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57E7EA-D68C-D5FE-6ED4-BFA5133452C6}"/>
                </a:ext>
              </a:extLst>
            </p:cNvPr>
            <p:cNvSpPr txBox="1"/>
            <p:nvPr/>
          </p:nvSpPr>
          <p:spPr>
            <a:xfrm>
              <a:off x="988586" y="264808"/>
              <a:ext cx="3141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800" b="1" dirty="0">
                  <a:solidFill>
                    <a:srgbClr val="0187AD"/>
                  </a:solidFill>
                  <a:latin typeface="Manrope" pitchFamily="2" charset="0"/>
                </a:rPr>
                <a:t>Evaluation</a:t>
              </a:r>
            </a:p>
          </p:txBody>
        </p:sp>
        <p:grpSp>
          <p:nvGrpSpPr>
            <p:cNvPr id="5" name="Graphic 7">
              <a:extLst>
                <a:ext uri="{FF2B5EF4-FFF2-40B4-BE49-F238E27FC236}">
                  <a16:creationId xmlns:a16="http://schemas.microsoft.com/office/drawing/2014/main" id="{FBBA8ABC-3242-4AF0-DE8D-6E4EE2954345}"/>
                </a:ext>
              </a:extLst>
            </p:cNvPr>
            <p:cNvGrpSpPr/>
            <p:nvPr/>
          </p:nvGrpSpPr>
          <p:grpSpPr>
            <a:xfrm>
              <a:off x="268803" y="439293"/>
              <a:ext cx="652665" cy="652665"/>
              <a:chOff x="3657600" y="990600"/>
              <a:chExt cx="4876800" cy="4876800"/>
            </a:xfrm>
            <a:solidFill>
              <a:schemeClr val="bg1"/>
            </a:solidFill>
          </p:grpSpPr>
          <p:sp>
            <p:nvSpPr>
              <p:cNvPr id="7" name="Freeform: Shape 31">
                <a:extLst>
                  <a:ext uri="{FF2B5EF4-FFF2-40B4-BE49-F238E27FC236}">
                    <a16:creationId xmlns:a16="http://schemas.microsoft.com/office/drawing/2014/main" id="{D1D2F881-51F0-4804-A1B2-4FADB65A891D}"/>
                  </a:ext>
                </a:extLst>
              </p:cNvPr>
              <p:cNvSpPr/>
              <p:nvPr/>
            </p:nvSpPr>
            <p:spPr>
              <a:xfrm>
                <a:off x="5445760" y="2534920"/>
                <a:ext cx="812800" cy="812800"/>
              </a:xfrm>
              <a:custGeom>
                <a:avLst/>
                <a:gdLst>
                  <a:gd name="connsiteX0" fmla="*/ 406400 w 812800"/>
                  <a:gd name="connsiteY0" fmla="*/ 812800 h 812800"/>
                  <a:gd name="connsiteX1" fmla="*/ 812800 w 812800"/>
                  <a:gd name="connsiteY1" fmla="*/ 406400 h 812800"/>
                  <a:gd name="connsiteX2" fmla="*/ 406400 w 812800"/>
                  <a:gd name="connsiteY2" fmla="*/ 0 h 812800"/>
                  <a:gd name="connsiteX3" fmla="*/ 0 w 812800"/>
                  <a:gd name="connsiteY3" fmla="*/ 406400 h 812800"/>
                  <a:gd name="connsiteX4" fmla="*/ 406400 w 812800"/>
                  <a:gd name="connsiteY4" fmla="*/ 812800 h 812800"/>
                  <a:gd name="connsiteX5" fmla="*/ 406400 w 812800"/>
                  <a:gd name="connsiteY5" fmla="*/ 162560 h 812800"/>
                  <a:gd name="connsiteX6" fmla="*/ 650240 w 812800"/>
                  <a:gd name="connsiteY6" fmla="*/ 406400 h 812800"/>
                  <a:gd name="connsiteX7" fmla="*/ 406400 w 812800"/>
                  <a:gd name="connsiteY7" fmla="*/ 650240 h 812800"/>
                  <a:gd name="connsiteX8" fmla="*/ 162560 w 812800"/>
                  <a:gd name="connsiteY8" fmla="*/ 406400 h 812800"/>
                  <a:gd name="connsiteX9" fmla="*/ 406400 w 812800"/>
                  <a:gd name="connsiteY9" fmla="*/ 16256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800" h="812800">
                    <a:moveTo>
                      <a:pt x="406400" y="812800"/>
                    </a:moveTo>
                    <a:cubicBezTo>
                      <a:pt x="630847" y="812800"/>
                      <a:pt x="812800" y="630847"/>
                      <a:pt x="812800" y="406400"/>
                    </a:cubicBezTo>
                    <a:cubicBezTo>
                      <a:pt x="812800" y="181953"/>
                      <a:pt x="630847" y="0"/>
                      <a:pt x="406400" y="0"/>
                    </a:cubicBezTo>
                    <a:cubicBezTo>
                      <a:pt x="181953" y="0"/>
                      <a:pt x="0" y="181953"/>
                      <a:pt x="0" y="406400"/>
                    </a:cubicBezTo>
                    <a:cubicBezTo>
                      <a:pt x="268" y="630741"/>
                      <a:pt x="182059" y="812532"/>
                      <a:pt x="406400" y="812800"/>
                    </a:cubicBezTo>
                    <a:close/>
                    <a:moveTo>
                      <a:pt x="406400" y="162560"/>
                    </a:moveTo>
                    <a:cubicBezTo>
                      <a:pt x="541073" y="162560"/>
                      <a:pt x="650240" y="271727"/>
                      <a:pt x="650240" y="406400"/>
                    </a:cubicBezTo>
                    <a:cubicBezTo>
                      <a:pt x="650240" y="541073"/>
                      <a:pt x="541073" y="650240"/>
                      <a:pt x="406400" y="650240"/>
                    </a:cubicBezTo>
                    <a:cubicBezTo>
                      <a:pt x="271727" y="650240"/>
                      <a:pt x="162560" y="541073"/>
                      <a:pt x="162560" y="406400"/>
                    </a:cubicBezTo>
                    <a:cubicBezTo>
                      <a:pt x="162560" y="271727"/>
                      <a:pt x="271727" y="162560"/>
                      <a:pt x="40640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Freeform: Shape 32">
                <a:extLst>
                  <a:ext uri="{FF2B5EF4-FFF2-40B4-BE49-F238E27FC236}">
                    <a16:creationId xmlns:a16="http://schemas.microsoft.com/office/drawing/2014/main" id="{CB0FD874-3FFB-DC7D-05B3-33BC793B7C5A}"/>
                  </a:ext>
                </a:extLst>
              </p:cNvPr>
              <p:cNvSpPr/>
              <p:nvPr/>
            </p:nvSpPr>
            <p:spPr>
              <a:xfrm>
                <a:off x="6502400" y="29413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: Shape 33">
                <a:extLst>
                  <a:ext uri="{FF2B5EF4-FFF2-40B4-BE49-F238E27FC236}">
                    <a16:creationId xmlns:a16="http://schemas.microsoft.com/office/drawing/2014/main" id="{F4176D24-AE7C-72BD-4BBF-3CF439448233}"/>
                  </a:ext>
                </a:extLst>
              </p:cNvPr>
              <p:cNvSpPr/>
              <p:nvPr/>
            </p:nvSpPr>
            <p:spPr>
              <a:xfrm>
                <a:off x="4958080" y="33477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reeform: Shape 34">
                <a:extLst>
                  <a:ext uri="{FF2B5EF4-FFF2-40B4-BE49-F238E27FC236}">
                    <a16:creationId xmlns:a16="http://schemas.microsoft.com/office/drawing/2014/main" id="{296084F3-6B12-2EB5-3AC8-62FBD7970776}"/>
                  </a:ext>
                </a:extLst>
              </p:cNvPr>
              <p:cNvSpPr/>
              <p:nvPr/>
            </p:nvSpPr>
            <p:spPr>
              <a:xfrm>
                <a:off x="5689600" y="3510280"/>
                <a:ext cx="975360" cy="975360"/>
              </a:xfrm>
              <a:custGeom>
                <a:avLst/>
                <a:gdLst>
                  <a:gd name="connsiteX0" fmla="*/ 0 w 975360"/>
                  <a:gd name="connsiteY0" fmla="*/ 487680 h 975360"/>
                  <a:gd name="connsiteX1" fmla="*/ 487680 w 975360"/>
                  <a:gd name="connsiteY1" fmla="*/ 975360 h 975360"/>
                  <a:gd name="connsiteX2" fmla="*/ 975360 w 975360"/>
                  <a:gd name="connsiteY2" fmla="*/ 487680 h 975360"/>
                  <a:gd name="connsiteX3" fmla="*/ 487680 w 975360"/>
                  <a:gd name="connsiteY3" fmla="*/ 0 h 975360"/>
                  <a:gd name="connsiteX4" fmla="*/ 0 w 975360"/>
                  <a:gd name="connsiteY4" fmla="*/ 487680 h 975360"/>
                  <a:gd name="connsiteX5" fmla="*/ 812800 w 975360"/>
                  <a:gd name="connsiteY5" fmla="*/ 487680 h 975360"/>
                  <a:gd name="connsiteX6" fmla="*/ 487680 w 975360"/>
                  <a:gd name="connsiteY6" fmla="*/ 812800 h 975360"/>
                  <a:gd name="connsiteX7" fmla="*/ 162560 w 975360"/>
                  <a:gd name="connsiteY7" fmla="*/ 487680 h 975360"/>
                  <a:gd name="connsiteX8" fmla="*/ 487680 w 975360"/>
                  <a:gd name="connsiteY8" fmla="*/ 162560 h 975360"/>
                  <a:gd name="connsiteX9" fmla="*/ 812800 w 975360"/>
                  <a:gd name="connsiteY9" fmla="*/ 487680 h 97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5360" h="975360">
                    <a:moveTo>
                      <a:pt x="0" y="487680"/>
                    </a:moveTo>
                    <a:cubicBezTo>
                      <a:pt x="0" y="757018"/>
                      <a:pt x="218342" y="975360"/>
                      <a:pt x="487680" y="975360"/>
                    </a:cubicBezTo>
                    <a:cubicBezTo>
                      <a:pt x="757018" y="975360"/>
                      <a:pt x="975360" y="757018"/>
                      <a:pt x="975360" y="487680"/>
                    </a:cubicBezTo>
                    <a:cubicBezTo>
                      <a:pt x="975360" y="218342"/>
                      <a:pt x="757018" y="0"/>
                      <a:pt x="487680" y="0"/>
                    </a:cubicBezTo>
                    <a:cubicBezTo>
                      <a:pt x="218456" y="268"/>
                      <a:pt x="268" y="218456"/>
                      <a:pt x="0" y="487680"/>
                    </a:cubicBezTo>
                    <a:close/>
                    <a:moveTo>
                      <a:pt x="812800" y="487680"/>
                    </a:moveTo>
                    <a:cubicBezTo>
                      <a:pt x="812800" y="667236"/>
                      <a:pt x="667236" y="812800"/>
                      <a:pt x="487680" y="812800"/>
                    </a:cubicBezTo>
                    <a:cubicBezTo>
                      <a:pt x="308124" y="812800"/>
                      <a:pt x="162560" y="667236"/>
                      <a:pt x="162560" y="487680"/>
                    </a:cubicBezTo>
                    <a:cubicBezTo>
                      <a:pt x="162560" y="308124"/>
                      <a:pt x="308124" y="162560"/>
                      <a:pt x="487680" y="162560"/>
                    </a:cubicBezTo>
                    <a:cubicBezTo>
                      <a:pt x="667236" y="162560"/>
                      <a:pt x="812800" y="308124"/>
                      <a:pt x="812800" y="48768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: Shape 35">
                <a:extLst>
                  <a:ext uri="{FF2B5EF4-FFF2-40B4-BE49-F238E27FC236}">
                    <a16:creationId xmlns:a16="http://schemas.microsoft.com/office/drawing/2014/main" id="{BAA0F68D-587C-8E08-3C78-7E45BEB24668}"/>
                  </a:ext>
                </a:extLst>
              </p:cNvPr>
              <p:cNvSpPr/>
              <p:nvPr/>
            </p:nvSpPr>
            <p:spPr>
              <a:xfrm>
                <a:off x="3657955" y="990859"/>
                <a:ext cx="4795520" cy="4795520"/>
              </a:xfrm>
              <a:custGeom>
                <a:avLst/>
                <a:gdLst>
                  <a:gd name="connsiteX0" fmla="*/ 324765 w 4795520"/>
                  <a:gd name="connsiteY0" fmla="*/ 2763261 h 4795520"/>
                  <a:gd name="connsiteX1" fmla="*/ 495453 w 4795520"/>
                  <a:gd name="connsiteY1" fmla="*/ 2714493 h 4795520"/>
                  <a:gd name="connsiteX2" fmla="*/ 578033 w 4795520"/>
                  <a:gd name="connsiteY2" fmla="*/ 2687264 h 4795520"/>
                  <a:gd name="connsiteX3" fmla="*/ 1004916 w 4795520"/>
                  <a:gd name="connsiteY3" fmla="*/ 2727904 h 4795520"/>
                  <a:gd name="connsiteX4" fmla="*/ 1051408 w 4795520"/>
                  <a:gd name="connsiteY4" fmla="*/ 2903469 h 4795520"/>
                  <a:gd name="connsiteX5" fmla="*/ 697109 w 4795520"/>
                  <a:gd name="connsiteY5" fmla="*/ 3155437 h 4795520"/>
                  <a:gd name="connsiteX6" fmla="*/ 626395 w 4795520"/>
                  <a:gd name="connsiteY6" fmla="*/ 3169661 h 4795520"/>
                  <a:gd name="connsiteX7" fmla="*/ 394666 w 4795520"/>
                  <a:gd name="connsiteY7" fmla="*/ 3249072 h 4795520"/>
                  <a:gd name="connsiteX8" fmla="*/ 302250 w 4795520"/>
                  <a:gd name="connsiteY8" fmla="*/ 3608004 h 4795520"/>
                  <a:gd name="connsiteX9" fmla="*/ 496721 w 4795520"/>
                  <a:gd name="connsiteY9" fmla="*/ 3800735 h 4795520"/>
                  <a:gd name="connsiteX10" fmla="*/ 769448 w 4795520"/>
                  <a:gd name="connsiteY10" fmla="*/ 3776579 h 4795520"/>
                  <a:gd name="connsiteX11" fmla="*/ 894619 w 4795520"/>
                  <a:gd name="connsiteY11" fmla="*/ 3648075 h 4795520"/>
                  <a:gd name="connsiteX12" fmla="*/ 951515 w 4795520"/>
                  <a:gd name="connsiteY12" fmla="*/ 3584189 h 4795520"/>
                  <a:gd name="connsiteX13" fmla="*/ 1343610 w 4795520"/>
                  <a:gd name="connsiteY13" fmla="*/ 3408055 h 4795520"/>
                  <a:gd name="connsiteX14" fmla="*/ 1470813 w 4795520"/>
                  <a:gd name="connsiteY14" fmla="*/ 3533389 h 4795520"/>
                  <a:gd name="connsiteX15" fmla="*/ 1288421 w 4795520"/>
                  <a:gd name="connsiteY15" fmla="*/ 3930685 h 4795520"/>
                  <a:gd name="connsiteX16" fmla="*/ 1235101 w 4795520"/>
                  <a:gd name="connsiteY16" fmla="*/ 3977584 h 4795520"/>
                  <a:gd name="connsiteX17" fmla="*/ 1058870 w 4795520"/>
                  <a:gd name="connsiteY17" fmla="*/ 4231649 h 4795520"/>
                  <a:gd name="connsiteX18" fmla="*/ 1173897 w 4795520"/>
                  <a:gd name="connsiteY18" fmla="*/ 4518665 h 4795520"/>
                  <a:gd name="connsiteX19" fmla="*/ 1381893 w 4795520"/>
                  <a:gd name="connsiteY19" fmla="*/ 4593605 h 4795520"/>
                  <a:gd name="connsiteX20" fmla="*/ 1614784 w 4795520"/>
                  <a:gd name="connsiteY20" fmla="*/ 4494639 h 4795520"/>
                  <a:gd name="connsiteX21" fmla="*/ 1706525 w 4795520"/>
                  <a:gd name="connsiteY21" fmla="*/ 4258813 h 4795520"/>
                  <a:gd name="connsiteX22" fmla="*/ 1724244 w 4795520"/>
                  <a:gd name="connsiteY22" fmla="*/ 4173713 h 4795520"/>
                  <a:gd name="connsiteX23" fmla="*/ 1973367 w 4795520"/>
                  <a:gd name="connsiteY23" fmla="*/ 3823640 h 4795520"/>
                  <a:gd name="connsiteX24" fmla="*/ 2146412 w 4795520"/>
                  <a:gd name="connsiteY24" fmla="*/ 3870863 h 4795520"/>
                  <a:gd name="connsiteX25" fmla="*/ 2188759 w 4795520"/>
                  <a:gd name="connsiteY25" fmla="*/ 4305468 h 4795520"/>
                  <a:gd name="connsiteX26" fmla="*/ 2166732 w 4795520"/>
                  <a:gd name="connsiteY26" fmla="*/ 4372117 h 4795520"/>
                  <a:gd name="connsiteX27" fmla="*/ 2140121 w 4795520"/>
                  <a:gd name="connsiteY27" fmla="*/ 4680786 h 4795520"/>
                  <a:gd name="connsiteX28" fmla="*/ 2383587 w 4795520"/>
                  <a:gd name="connsiteY28" fmla="*/ 4872396 h 4795520"/>
                  <a:gd name="connsiteX29" fmla="*/ 2438045 w 4795520"/>
                  <a:gd name="connsiteY29" fmla="*/ 4876541 h 4795520"/>
                  <a:gd name="connsiteX30" fmla="*/ 2668157 w 4795520"/>
                  <a:gd name="connsiteY30" fmla="*/ 4781533 h 4795520"/>
                  <a:gd name="connsiteX31" fmla="*/ 2763165 w 4795520"/>
                  <a:gd name="connsiteY31" fmla="*/ 4551421 h 4795520"/>
                  <a:gd name="connsiteX32" fmla="*/ 2713178 w 4795520"/>
                  <a:gd name="connsiteY32" fmla="*/ 4378376 h 4795520"/>
                  <a:gd name="connsiteX33" fmla="*/ 2687412 w 4795520"/>
                  <a:gd name="connsiteY33" fmla="*/ 4298721 h 4795520"/>
                  <a:gd name="connsiteX34" fmla="*/ 2728052 w 4795520"/>
                  <a:gd name="connsiteY34" fmla="*/ 3871839 h 4795520"/>
                  <a:gd name="connsiteX35" fmla="*/ 2903373 w 4795520"/>
                  <a:gd name="connsiteY35" fmla="*/ 3823884 h 4795520"/>
                  <a:gd name="connsiteX36" fmla="*/ 3156072 w 4795520"/>
                  <a:gd name="connsiteY36" fmla="*/ 4180296 h 4795520"/>
                  <a:gd name="connsiteX37" fmla="*/ 3169971 w 4795520"/>
                  <a:gd name="connsiteY37" fmla="*/ 4249872 h 4795520"/>
                  <a:gd name="connsiteX38" fmla="*/ 3259274 w 4795520"/>
                  <a:gd name="connsiteY38" fmla="*/ 4491989 h 4795520"/>
                  <a:gd name="connsiteX39" fmla="*/ 3496554 w 4795520"/>
                  <a:gd name="connsiteY39" fmla="*/ 4593443 h 4795520"/>
                  <a:gd name="connsiteX40" fmla="*/ 3607908 w 4795520"/>
                  <a:gd name="connsiteY40" fmla="*/ 4573448 h 4795520"/>
                  <a:gd name="connsiteX41" fmla="*/ 3800810 w 4795520"/>
                  <a:gd name="connsiteY41" fmla="*/ 4378799 h 4795520"/>
                  <a:gd name="connsiteX42" fmla="*/ 3776401 w 4795520"/>
                  <a:gd name="connsiteY42" fmla="*/ 4105844 h 4795520"/>
                  <a:gd name="connsiteX43" fmla="*/ 3649117 w 4795520"/>
                  <a:gd name="connsiteY43" fmla="*/ 3981973 h 4795520"/>
                  <a:gd name="connsiteX44" fmla="*/ 3584093 w 4795520"/>
                  <a:gd name="connsiteY44" fmla="*/ 3923939 h 4795520"/>
                  <a:gd name="connsiteX45" fmla="*/ 3405277 w 4795520"/>
                  <a:gd name="connsiteY45" fmla="*/ 3533064 h 4795520"/>
                  <a:gd name="connsiteX46" fmla="*/ 3532561 w 4795520"/>
                  <a:gd name="connsiteY46" fmla="*/ 3406836 h 4795520"/>
                  <a:gd name="connsiteX47" fmla="*/ 3929939 w 4795520"/>
                  <a:gd name="connsiteY47" fmla="*/ 3587440 h 4795520"/>
                  <a:gd name="connsiteX48" fmla="*/ 3977326 w 4795520"/>
                  <a:gd name="connsiteY48" fmla="*/ 3641247 h 4795520"/>
                  <a:gd name="connsiteX49" fmla="*/ 4228749 w 4795520"/>
                  <a:gd name="connsiteY49" fmla="*/ 3817349 h 4795520"/>
                  <a:gd name="connsiteX50" fmla="*/ 4515155 w 4795520"/>
                  <a:gd name="connsiteY50" fmla="*/ 3706922 h 4795520"/>
                  <a:gd name="connsiteX51" fmla="*/ 4589218 w 4795520"/>
                  <a:gd name="connsiteY51" fmla="*/ 3439884 h 4795520"/>
                  <a:gd name="connsiteX52" fmla="*/ 4430462 w 4795520"/>
                  <a:gd name="connsiteY52" fmla="*/ 3212739 h 4795520"/>
                  <a:gd name="connsiteX53" fmla="*/ 4254247 w 4795520"/>
                  <a:gd name="connsiteY53" fmla="*/ 3169661 h 4795520"/>
                  <a:gd name="connsiteX54" fmla="*/ 4174186 w 4795520"/>
                  <a:gd name="connsiteY54" fmla="*/ 3152186 h 4795520"/>
                  <a:gd name="connsiteX55" fmla="*/ 3825332 w 4795520"/>
                  <a:gd name="connsiteY55" fmla="*/ 2902900 h 4795520"/>
                  <a:gd name="connsiteX56" fmla="*/ 3871093 w 4795520"/>
                  <a:gd name="connsiteY56" fmla="*/ 2727985 h 4795520"/>
                  <a:gd name="connsiteX57" fmla="*/ 4305534 w 4795520"/>
                  <a:gd name="connsiteY57" fmla="*/ 2687345 h 4795520"/>
                  <a:gd name="connsiteX58" fmla="*/ 4372671 w 4795520"/>
                  <a:gd name="connsiteY58" fmla="*/ 2710104 h 4795520"/>
                  <a:gd name="connsiteX59" fmla="*/ 4750176 w 4795520"/>
                  <a:gd name="connsiteY59" fmla="*/ 2694970 h 4795520"/>
                  <a:gd name="connsiteX60" fmla="*/ 4858482 w 4795520"/>
                  <a:gd name="connsiteY60" fmla="*/ 2333013 h 4795520"/>
                  <a:gd name="connsiteX61" fmla="*/ 4551325 w 4795520"/>
                  <a:gd name="connsiteY61" fmla="*/ 2113021 h 4795520"/>
                  <a:gd name="connsiteX62" fmla="*/ 4380637 w 4795520"/>
                  <a:gd name="connsiteY62" fmla="*/ 2161789 h 4795520"/>
                  <a:gd name="connsiteX63" fmla="*/ 4298056 w 4795520"/>
                  <a:gd name="connsiteY63" fmla="*/ 2189018 h 4795520"/>
                  <a:gd name="connsiteX64" fmla="*/ 3871255 w 4795520"/>
                  <a:gd name="connsiteY64" fmla="*/ 2148378 h 4795520"/>
                  <a:gd name="connsiteX65" fmla="*/ 3824763 w 4795520"/>
                  <a:gd name="connsiteY65" fmla="*/ 1972732 h 4795520"/>
                  <a:gd name="connsiteX66" fmla="*/ 4178981 w 4795520"/>
                  <a:gd name="connsiteY66" fmla="*/ 1720763 h 4795520"/>
                  <a:gd name="connsiteX67" fmla="*/ 4249451 w 4795520"/>
                  <a:gd name="connsiteY67" fmla="*/ 1706621 h 4795520"/>
                  <a:gd name="connsiteX68" fmla="*/ 4481099 w 4795520"/>
                  <a:gd name="connsiteY68" fmla="*/ 1627129 h 4795520"/>
                  <a:gd name="connsiteX69" fmla="*/ 4573514 w 4795520"/>
                  <a:gd name="connsiteY69" fmla="*/ 1268196 h 4795520"/>
                  <a:gd name="connsiteX70" fmla="*/ 4378938 w 4795520"/>
                  <a:gd name="connsiteY70" fmla="*/ 1075628 h 4795520"/>
                  <a:gd name="connsiteX71" fmla="*/ 4106236 w 4795520"/>
                  <a:gd name="connsiteY71" fmla="*/ 1099622 h 4795520"/>
                  <a:gd name="connsiteX72" fmla="*/ 3981146 w 4795520"/>
                  <a:gd name="connsiteY72" fmla="*/ 1228125 h 4795520"/>
                  <a:gd name="connsiteX73" fmla="*/ 3924250 w 4795520"/>
                  <a:gd name="connsiteY73" fmla="*/ 1292012 h 4795520"/>
                  <a:gd name="connsiteX74" fmla="*/ 3532155 w 4795520"/>
                  <a:gd name="connsiteY74" fmla="*/ 1468145 h 4795520"/>
                  <a:gd name="connsiteX75" fmla="*/ 3405277 w 4795520"/>
                  <a:gd name="connsiteY75" fmla="*/ 1342893 h 4795520"/>
                  <a:gd name="connsiteX76" fmla="*/ 3587669 w 4795520"/>
                  <a:gd name="connsiteY76" fmla="*/ 945596 h 4795520"/>
                  <a:gd name="connsiteX77" fmla="*/ 3640989 w 4795520"/>
                  <a:gd name="connsiteY77" fmla="*/ 898698 h 4795520"/>
                  <a:gd name="connsiteX78" fmla="*/ 3816472 w 4795520"/>
                  <a:gd name="connsiteY78" fmla="*/ 564145 h 4795520"/>
                  <a:gd name="connsiteX79" fmla="*/ 3557084 w 4795520"/>
                  <a:gd name="connsiteY79" fmla="*/ 289487 h 4795520"/>
                  <a:gd name="connsiteX80" fmla="*/ 3213050 w 4795520"/>
                  <a:gd name="connsiteY80" fmla="*/ 445562 h 4795520"/>
                  <a:gd name="connsiteX81" fmla="*/ 3169565 w 4795520"/>
                  <a:gd name="connsiteY81" fmla="*/ 617469 h 4795520"/>
                  <a:gd name="connsiteX82" fmla="*/ 3151846 w 4795520"/>
                  <a:gd name="connsiteY82" fmla="*/ 702569 h 4795520"/>
                  <a:gd name="connsiteX83" fmla="*/ 2902723 w 4795520"/>
                  <a:gd name="connsiteY83" fmla="*/ 1052561 h 4795520"/>
                  <a:gd name="connsiteX84" fmla="*/ 2729678 w 4795520"/>
                  <a:gd name="connsiteY84" fmla="*/ 1005337 h 4795520"/>
                  <a:gd name="connsiteX85" fmla="*/ 2687331 w 4795520"/>
                  <a:gd name="connsiteY85" fmla="*/ 570245 h 4795520"/>
                  <a:gd name="connsiteX86" fmla="*/ 2709114 w 4795520"/>
                  <a:gd name="connsiteY86" fmla="*/ 504652 h 4795520"/>
                  <a:gd name="connsiteX87" fmla="*/ 2695491 w 4795520"/>
                  <a:gd name="connsiteY87" fmla="*/ 126585 h 4795520"/>
                  <a:gd name="connsiteX88" fmla="*/ 2333291 w 4795520"/>
                  <a:gd name="connsiteY88" fmla="*/ 17358 h 4795520"/>
                  <a:gd name="connsiteX89" fmla="*/ 2112925 w 4795520"/>
                  <a:gd name="connsiteY89" fmla="*/ 324861 h 4795520"/>
                  <a:gd name="connsiteX90" fmla="*/ 2162750 w 4795520"/>
                  <a:gd name="connsiteY90" fmla="*/ 497662 h 4795520"/>
                  <a:gd name="connsiteX91" fmla="*/ 2188678 w 4795520"/>
                  <a:gd name="connsiteY91" fmla="*/ 577804 h 4795520"/>
                  <a:gd name="connsiteX92" fmla="*/ 2145193 w 4795520"/>
                  <a:gd name="connsiteY92" fmla="*/ 1005093 h 4795520"/>
                  <a:gd name="connsiteX93" fmla="*/ 1972961 w 4795520"/>
                  <a:gd name="connsiteY93" fmla="*/ 1052398 h 4795520"/>
                  <a:gd name="connsiteX94" fmla="*/ 1720261 w 4795520"/>
                  <a:gd name="connsiteY94" fmla="*/ 695985 h 4795520"/>
                  <a:gd name="connsiteX95" fmla="*/ 1706525 w 4795520"/>
                  <a:gd name="connsiteY95" fmla="*/ 626572 h 4795520"/>
                  <a:gd name="connsiteX96" fmla="*/ 1504528 w 4795520"/>
                  <a:gd name="connsiteY96" fmla="*/ 307365 h 4795520"/>
                  <a:gd name="connsiteX97" fmla="*/ 1136996 w 4795520"/>
                  <a:gd name="connsiteY97" fmla="*/ 394654 h 4795520"/>
                  <a:gd name="connsiteX98" fmla="*/ 1100095 w 4795520"/>
                  <a:gd name="connsiteY98" fmla="*/ 770600 h 4795520"/>
                  <a:gd name="connsiteX99" fmla="*/ 1227542 w 4795520"/>
                  <a:gd name="connsiteY99" fmla="*/ 894390 h 4795520"/>
                  <a:gd name="connsiteX100" fmla="*/ 1292566 w 4795520"/>
                  <a:gd name="connsiteY100" fmla="*/ 952342 h 4795520"/>
                  <a:gd name="connsiteX101" fmla="*/ 1471382 w 4795520"/>
                  <a:gd name="connsiteY101" fmla="*/ 1343299 h 4795520"/>
                  <a:gd name="connsiteX102" fmla="*/ 1344179 w 4795520"/>
                  <a:gd name="connsiteY102" fmla="*/ 1469446 h 4795520"/>
                  <a:gd name="connsiteX103" fmla="*/ 946719 w 4795520"/>
                  <a:gd name="connsiteY103" fmla="*/ 1288842 h 4795520"/>
                  <a:gd name="connsiteX104" fmla="*/ 899333 w 4795520"/>
                  <a:gd name="connsiteY104" fmla="*/ 1235034 h 4795520"/>
                  <a:gd name="connsiteX105" fmla="*/ 564334 w 4795520"/>
                  <a:gd name="connsiteY105" fmla="*/ 1059323 h 4795520"/>
                  <a:gd name="connsiteX106" fmla="*/ 289341 w 4795520"/>
                  <a:gd name="connsiteY106" fmla="*/ 1319086 h 4795520"/>
                  <a:gd name="connsiteX107" fmla="*/ 445709 w 4795520"/>
                  <a:gd name="connsiteY107" fmla="*/ 1663542 h 4795520"/>
                  <a:gd name="connsiteX108" fmla="*/ 621925 w 4795520"/>
                  <a:gd name="connsiteY108" fmla="*/ 1706621 h 4795520"/>
                  <a:gd name="connsiteX109" fmla="*/ 701823 w 4795520"/>
                  <a:gd name="connsiteY109" fmla="*/ 1724096 h 4795520"/>
                  <a:gd name="connsiteX110" fmla="*/ 1050595 w 4795520"/>
                  <a:gd name="connsiteY110" fmla="*/ 1973463 h 4795520"/>
                  <a:gd name="connsiteX111" fmla="*/ 1004916 w 4795520"/>
                  <a:gd name="connsiteY111" fmla="*/ 2148378 h 4795520"/>
                  <a:gd name="connsiteX112" fmla="*/ 570556 w 4795520"/>
                  <a:gd name="connsiteY112" fmla="*/ 2189018 h 4795520"/>
                  <a:gd name="connsiteX113" fmla="*/ 503418 w 4795520"/>
                  <a:gd name="connsiteY113" fmla="*/ 2166259 h 4795520"/>
                  <a:gd name="connsiteX114" fmla="*/ 125831 w 4795520"/>
                  <a:gd name="connsiteY114" fmla="*/ 2181280 h 4795520"/>
                  <a:gd name="connsiteX115" fmla="*/ 17496 w 4795520"/>
                  <a:gd name="connsiteY115" fmla="*/ 2543301 h 4795520"/>
                  <a:gd name="connsiteX116" fmla="*/ 324765 w 4795520"/>
                  <a:gd name="connsiteY116" fmla="*/ 2763261 h 4795520"/>
                  <a:gd name="connsiteX117" fmla="*/ 1587856 w 4795520"/>
                  <a:gd name="connsiteY117" fmla="*/ 4084874 h 4795520"/>
                  <a:gd name="connsiteX118" fmla="*/ 1543965 w 4795520"/>
                  <a:gd name="connsiteY118" fmla="*/ 4263690 h 4795520"/>
                  <a:gd name="connsiteX119" fmla="*/ 1522182 w 4795520"/>
                  <a:gd name="connsiteY119" fmla="*/ 4349440 h 4795520"/>
                  <a:gd name="connsiteX120" fmla="*/ 1350169 w 4795520"/>
                  <a:gd name="connsiteY120" fmla="*/ 4426932 h 4795520"/>
                  <a:gd name="connsiteX121" fmla="*/ 1220755 w 4795520"/>
                  <a:gd name="connsiteY121" fmla="*/ 4289651 h 4795520"/>
                  <a:gd name="connsiteX122" fmla="*/ 1308253 w 4795520"/>
                  <a:gd name="connsiteY122" fmla="*/ 4122506 h 4795520"/>
                  <a:gd name="connsiteX123" fmla="*/ 1432774 w 4795520"/>
                  <a:gd name="connsiteY123" fmla="*/ 4004650 h 4795520"/>
                  <a:gd name="connsiteX124" fmla="*/ 1603462 w 4795520"/>
                  <a:gd name="connsiteY124" fmla="*/ 3638890 h 4795520"/>
                  <a:gd name="connsiteX125" fmla="*/ 1815846 w 4795520"/>
                  <a:gd name="connsiteY125" fmla="*/ 3761542 h 4795520"/>
                  <a:gd name="connsiteX126" fmla="*/ 1587856 w 4795520"/>
                  <a:gd name="connsiteY126" fmla="*/ 4084874 h 4795520"/>
                  <a:gd name="connsiteX127" fmla="*/ 3439008 w 4795520"/>
                  <a:gd name="connsiteY127" fmla="*/ 3997823 h 4795520"/>
                  <a:gd name="connsiteX128" fmla="*/ 3572063 w 4795520"/>
                  <a:gd name="connsiteY128" fmla="*/ 4125270 h 4795520"/>
                  <a:gd name="connsiteX129" fmla="*/ 3635299 w 4795520"/>
                  <a:gd name="connsiteY129" fmla="*/ 4186880 h 4795520"/>
                  <a:gd name="connsiteX130" fmla="*/ 3616881 w 4795520"/>
                  <a:gd name="connsiteY130" fmla="*/ 4374913 h 4795520"/>
                  <a:gd name="connsiteX131" fmla="*/ 3433050 w 4795520"/>
                  <a:gd name="connsiteY131" fmla="*/ 4418528 h 4795520"/>
                  <a:gd name="connsiteX132" fmla="*/ 3332125 w 4795520"/>
                  <a:gd name="connsiteY132" fmla="*/ 4258813 h 4795520"/>
                  <a:gd name="connsiteX133" fmla="*/ 3292298 w 4795520"/>
                  <a:gd name="connsiteY133" fmla="*/ 4092107 h 4795520"/>
                  <a:gd name="connsiteX134" fmla="*/ 3060812 w 4795520"/>
                  <a:gd name="connsiteY134" fmla="*/ 3762029 h 4795520"/>
                  <a:gd name="connsiteX135" fmla="*/ 3272791 w 4795520"/>
                  <a:gd name="connsiteY135" fmla="*/ 3638646 h 4795520"/>
                  <a:gd name="connsiteX136" fmla="*/ 3439008 w 4795520"/>
                  <a:gd name="connsiteY136" fmla="*/ 3997823 h 4795520"/>
                  <a:gd name="connsiteX137" fmla="*/ 4289278 w 4795520"/>
                  <a:gd name="connsiteY137" fmla="*/ 2351090 h 4795520"/>
                  <a:gd name="connsiteX138" fmla="*/ 4466062 w 4795520"/>
                  <a:gd name="connsiteY138" fmla="*/ 2299640 h 4795520"/>
                  <a:gd name="connsiteX139" fmla="*/ 4675440 w 4795520"/>
                  <a:gd name="connsiteY139" fmla="*/ 2332883 h 4795520"/>
                  <a:gd name="connsiteX140" fmla="*/ 4674204 w 4795520"/>
                  <a:gd name="connsiteY140" fmla="*/ 2547316 h 4795520"/>
                  <a:gd name="connsiteX141" fmla="*/ 4461429 w 4795520"/>
                  <a:gd name="connsiteY141" fmla="*/ 2573960 h 4795520"/>
                  <a:gd name="connsiteX142" fmla="*/ 4297163 w 4795520"/>
                  <a:gd name="connsiteY142" fmla="*/ 2525192 h 4795520"/>
                  <a:gd name="connsiteX143" fmla="*/ 3895802 w 4795520"/>
                  <a:gd name="connsiteY143" fmla="*/ 2560630 h 4795520"/>
                  <a:gd name="connsiteX144" fmla="*/ 3901004 w 4795520"/>
                  <a:gd name="connsiteY144" fmla="*/ 2438141 h 4795520"/>
                  <a:gd name="connsiteX145" fmla="*/ 3895802 w 4795520"/>
                  <a:gd name="connsiteY145" fmla="*/ 2315571 h 4795520"/>
                  <a:gd name="connsiteX146" fmla="*/ 4289278 w 4795520"/>
                  <a:gd name="connsiteY146" fmla="*/ 2351090 h 4795520"/>
                  <a:gd name="connsiteX147" fmla="*/ 3288234 w 4795520"/>
                  <a:gd name="connsiteY147" fmla="*/ 791408 h 4795520"/>
                  <a:gd name="connsiteX148" fmla="*/ 3332125 w 4795520"/>
                  <a:gd name="connsiteY148" fmla="*/ 612592 h 4795520"/>
                  <a:gd name="connsiteX149" fmla="*/ 3353908 w 4795520"/>
                  <a:gd name="connsiteY149" fmla="*/ 526842 h 4795520"/>
                  <a:gd name="connsiteX150" fmla="*/ 3525921 w 4795520"/>
                  <a:gd name="connsiteY150" fmla="*/ 449348 h 4795520"/>
                  <a:gd name="connsiteX151" fmla="*/ 3655335 w 4795520"/>
                  <a:gd name="connsiteY151" fmla="*/ 586629 h 4795520"/>
                  <a:gd name="connsiteX152" fmla="*/ 3567837 w 4795520"/>
                  <a:gd name="connsiteY152" fmla="*/ 753775 h 4795520"/>
                  <a:gd name="connsiteX153" fmla="*/ 3443397 w 4795520"/>
                  <a:gd name="connsiteY153" fmla="*/ 871631 h 4795520"/>
                  <a:gd name="connsiteX154" fmla="*/ 3273116 w 4795520"/>
                  <a:gd name="connsiteY154" fmla="*/ 1237391 h 4795520"/>
                  <a:gd name="connsiteX155" fmla="*/ 3060731 w 4795520"/>
                  <a:gd name="connsiteY155" fmla="*/ 1114740 h 4795520"/>
                  <a:gd name="connsiteX156" fmla="*/ 3288234 w 4795520"/>
                  <a:gd name="connsiteY156" fmla="*/ 791408 h 4795520"/>
                  <a:gd name="connsiteX157" fmla="*/ 1437082 w 4795520"/>
                  <a:gd name="connsiteY157" fmla="*/ 878459 h 4795520"/>
                  <a:gd name="connsiteX158" fmla="*/ 1304108 w 4795520"/>
                  <a:gd name="connsiteY158" fmla="*/ 751093 h 4795520"/>
                  <a:gd name="connsiteX159" fmla="*/ 1240791 w 4795520"/>
                  <a:gd name="connsiteY159" fmla="*/ 689402 h 4795520"/>
                  <a:gd name="connsiteX160" fmla="*/ 1259355 w 4795520"/>
                  <a:gd name="connsiteY160" fmla="*/ 501277 h 4795520"/>
                  <a:gd name="connsiteX161" fmla="*/ 1443356 w 4795520"/>
                  <a:gd name="connsiteY161" fmla="*/ 457917 h 4795520"/>
                  <a:gd name="connsiteX162" fmla="*/ 1543965 w 4795520"/>
                  <a:gd name="connsiteY162" fmla="*/ 617956 h 4795520"/>
                  <a:gd name="connsiteX163" fmla="*/ 1583792 w 4795520"/>
                  <a:gd name="connsiteY163" fmla="*/ 784580 h 4795520"/>
                  <a:gd name="connsiteX164" fmla="*/ 1815440 w 4795520"/>
                  <a:gd name="connsiteY164" fmla="*/ 1114821 h 4795520"/>
                  <a:gd name="connsiteX165" fmla="*/ 1603218 w 4795520"/>
                  <a:gd name="connsiteY165" fmla="*/ 1237798 h 4795520"/>
                  <a:gd name="connsiteX166" fmla="*/ 1437082 w 4795520"/>
                  <a:gd name="connsiteY166" fmla="*/ 878459 h 4795520"/>
                  <a:gd name="connsiteX167" fmla="*/ 790093 w 4795520"/>
                  <a:gd name="connsiteY167" fmla="*/ 1587464 h 4795520"/>
                  <a:gd name="connsiteX168" fmla="*/ 614447 w 4795520"/>
                  <a:gd name="connsiteY168" fmla="*/ 1544061 h 4795520"/>
                  <a:gd name="connsiteX169" fmla="*/ 526746 w 4795520"/>
                  <a:gd name="connsiteY169" fmla="*/ 1522603 h 4795520"/>
                  <a:gd name="connsiteX170" fmla="*/ 449491 w 4795520"/>
                  <a:gd name="connsiteY170" fmla="*/ 1350720 h 4795520"/>
                  <a:gd name="connsiteX171" fmla="*/ 586516 w 4795520"/>
                  <a:gd name="connsiteY171" fmla="*/ 1221347 h 4795520"/>
                  <a:gd name="connsiteX172" fmla="*/ 753679 w 4795520"/>
                  <a:gd name="connsiteY172" fmla="*/ 1308349 h 4795520"/>
                  <a:gd name="connsiteX173" fmla="*/ 871698 w 4795520"/>
                  <a:gd name="connsiteY173" fmla="*/ 1433520 h 4795520"/>
                  <a:gd name="connsiteX174" fmla="*/ 1278911 w 4795520"/>
                  <a:gd name="connsiteY174" fmla="*/ 1618757 h 4795520"/>
                  <a:gd name="connsiteX175" fmla="*/ 1465448 w 4795520"/>
                  <a:gd name="connsiteY175" fmla="*/ 1576085 h 4795520"/>
                  <a:gd name="connsiteX176" fmla="*/ 2177299 w 4795520"/>
                  <a:gd name="connsiteY176" fmla="*/ 1164727 h 4795520"/>
                  <a:gd name="connsiteX177" fmla="*/ 2307997 w 4795520"/>
                  <a:gd name="connsiteY177" fmla="*/ 1023869 h 4795520"/>
                  <a:gd name="connsiteX178" fmla="*/ 2351157 w 4795520"/>
                  <a:gd name="connsiteY178" fmla="*/ 586257 h 4795520"/>
                  <a:gd name="connsiteX179" fmla="*/ 2299869 w 4795520"/>
                  <a:gd name="connsiteY179" fmla="*/ 410530 h 4795520"/>
                  <a:gd name="connsiteX180" fmla="*/ 2275485 w 4795520"/>
                  <a:gd name="connsiteY180" fmla="*/ 324861 h 4795520"/>
                  <a:gd name="connsiteX181" fmla="*/ 2386034 w 4795520"/>
                  <a:gd name="connsiteY181" fmla="*/ 171454 h 4795520"/>
                  <a:gd name="connsiteX182" fmla="*/ 2566955 w 4795520"/>
                  <a:gd name="connsiteY182" fmla="*/ 226431 h 4795520"/>
                  <a:gd name="connsiteX183" fmla="*/ 2573457 w 4795520"/>
                  <a:gd name="connsiteY183" fmla="*/ 415407 h 4795520"/>
                  <a:gd name="connsiteX184" fmla="*/ 2524689 w 4795520"/>
                  <a:gd name="connsiteY184" fmla="*/ 577967 h 4795520"/>
                  <a:gd name="connsiteX185" fmla="*/ 2567930 w 4795520"/>
                  <a:gd name="connsiteY185" fmla="*/ 1024031 h 4795520"/>
                  <a:gd name="connsiteX186" fmla="*/ 2698547 w 4795520"/>
                  <a:gd name="connsiteY186" fmla="*/ 1164646 h 4795520"/>
                  <a:gd name="connsiteX187" fmla="*/ 3410154 w 4795520"/>
                  <a:gd name="connsiteY187" fmla="*/ 1575841 h 4795520"/>
                  <a:gd name="connsiteX188" fmla="*/ 3597098 w 4795520"/>
                  <a:gd name="connsiteY188" fmla="*/ 1618351 h 4795520"/>
                  <a:gd name="connsiteX189" fmla="*/ 3998133 w 4795520"/>
                  <a:gd name="connsiteY189" fmla="*/ 1436609 h 4795520"/>
                  <a:gd name="connsiteX190" fmla="*/ 4123955 w 4795520"/>
                  <a:gd name="connsiteY190" fmla="*/ 1304854 h 4795520"/>
                  <a:gd name="connsiteX191" fmla="*/ 4186540 w 4795520"/>
                  <a:gd name="connsiteY191" fmla="*/ 1240724 h 4795520"/>
                  <a:gd name="connsiteX192" fmla="*/ 4400274 w 4795520"/>
                  <a:gd name="connsiteY192" fmla="*/ 1286289 h 4795520"/>
                  <a:gd name="connsiteX193" fmla="*/ 4375517 w 4795520"/>
                  <a:gd name="connsiteY193" fmla="*/ 1503421 h 4795520"/>
                  <a:gd name="connsiteX194" fmla="*/ 4258473 w 4795520"/>
                  <a:gd name="connsiteY194" fmla="*/ 1544061 h 4795520"/>
                  <a:gd name="connsiteX195" fmla="*/ 4091036 w 4795520"/>
                  <a:gd name="connsiteY195" fmla="*/ 1583644 h 4795520"/>
                  <a:gd name="connsiteX196" fmla="*/ 3724139 w 4795520"/>
                  <a:gd name="connsiteY196" fmla="*/ 1844309 h 4795520"/>
                  <a:gd name="connsiteX197" fmla="*/ 3671469 w 4795520"/>
                  <a:gd name="connsiteY197" fmla="*/ 2025157 h 4795520"/>
                  <a:gd name="connsiteX198" fmla="*/ 3671469 w 4795520"/>
                  <a:gd name="connsiteY198" fmla="*/ 2850799 h 4795520"/>
                  <a:gd name="connsiteX199" fmla="*/ 3724139 w 4795520"/>
                  <a:gd name="connsiteY199" fmla="*/ 3031404 h 4795520"/>
                  <a:gd name="connsiteX200" fmla="*/ 4086160 w 4795520"/>
                  <a:gd name="connsiteY200" fmla="*/ 3288574 h 4795520"/>
                  <a:gd name="connsiteX201" fmla="*/ 4261643 w 4795520"/>
                  <a:gd name="connsiteY201" fmla="*/ 3332221 h 4795520"/>
                  <a:gd name="connsiteX202" fmla="*/ 4349344 w 4795520"/>
                  <a:gd name="connsiteY202" fmla="*/ 3353679 h 4795520"/>
                  <a:gd name="connsiteX203" fmla="*/ 4426601 w 4795520"/>
                  <a:gd name="connsiteY203" fmla="*/ 3525562 h 4795520"/>
                  <a:gd name="connsiteX204" fmla="*/ 4289571 w 4795520"/>
                  <a:gd name="connsiteY204" fmla="*/ 3654935 h 4795520"/>
                  <a:gd name="connsiteX205" fmla="*/ 4122410 w 4795520"/>
                  <a:gd name="connsiteY205" fmla="*/ 3567933 h 4795520"/>
                  <a:gd name="connsiteX206" fmla="*/ 4004392 w 4795520"/>
                  <a:gd name="connsiteY206" fmla="*/ 3442843 h 4795520"/>
                  <a:gd name="connsiteX207" fmla="*/ 3597260 w 4795520"/>
                  <a:gd name="connsiteY207" fmla="*/ 3257606 h 4795520"/>
                  <a:gd name="connsiteX208" fmla="*/ 3410316 w 4795520"/>
                  <a:gd name="connsiteY208" fmla="*/ 3300278 h 4795520"/>
                  <a:gd name="connsiteX209" fmla="*/ 2643033 w 4795520"/>
                  <a:gd name="connsiteY209" fmla="*/ 3721471 h 4795520"/>
                  <a:gd name="connsiteX210" fmla="*/ 2575083 w 4795520"/>
                  <a:gd name="connsiteY210" fmla="*/ 3791290 h 4795520"/>
                  <a:gd name="connsiteX211" fmla="*/ 2524852 w 4795520"/>
                  <a:gd name="connsiteY211" fmla="*/ 4290025 h 4795520"/>
                  <a:gd name="connsiteX212" fmla="*/ 2575896 w 4795520"/>
                  <a:gd name="connsiteY212" fmla="*/ 4465427 h 4795520"/>
                  <a:gd name="connsiteX213" fmla="*/ 2600605 w 4795520"/>
                  <a:gd name="connsiteY213" fmla="*/ 4551421 h 4795520"/>
                  <a:gd name="connsiteX214" fmla="*/ 2543709 w 4795520"/>
                  <a:gd name="connsiteY214" fmla="*/ 4675698 h 4795520"/>
                  <a:gd name="connsiteX215" fmla="*/ 2330601 w 4795520"/>
                  <a:gd name="connsiteY215" fmla="*/ 4672455 h 4795520"/>
                  <a:gd name="connsiteX216" fmla="*/ 2302958 w 4795520"/>
                  <a:gd name="connsiteY216" fmla="*/ 4461119 h 4795520"/>
                  <a:gd name="connsiteX217" fmla="*/ 2351726 w 4795520"/>
                  <a:gd name="connsiteY217" fmla="*/ 4297909 h 4795520"/>
                  <a:gd name="connsiteX218" fmla="*/ 2308485 w 4795520"/>
                  <a:gd name="connsiteY218" fmla="*/ 3852331 h 4795520"/>
                  <a:gd name="connsiteX219" fmla="*/ 2177949 w 4795520"/>
                  <a:gd name="connsiteY219" fmla="*/ 3711880 h 4795520"/>
                  <a:gd name="connsiteX220" fmla="*/ 1466261 w 4795520"/>
                  <a:gd name="connsiteY220" fmla="*/ 3300603 h 4795520"/>
                  <a:gd name="connsiteX221" fmla="*/ 1343285 w 4795520"/>
                  <a:gd name="connsiteY221" fmla="*/ 3244764 h 4795520"/>
                  <a:gd name="connsiteX222" fmla="*/ 1279155 w 4795520"/>
                  <a:gd name="connsiteY222" fmla="*/ 3258094 h 4795520"/>
                  <a:gd name="connsiteX223" fmla="*/ 878119 w 4795520"/>
                  <a:gd name="connsiteY223" fmla="*/ 3439836 h 4795520"/>
                  <a:gd name="connsiteX224" fmla="*/ 752298 w 4795520"/>
                  <a:gd name="connsiteY224" fmla="*/ 3571590 h 4795520"/>
                  <a:gd name="connsiteX225" fmla="*/ 689712 w 4795520"/>
                  <a:gd name="connsiteY225" fmla="*/ 3635720 h 4795520"/>
                  <a:gd name="connsiteX226" fmla="*/ 474915 w 4795520"/>
                  <a:gd name="connsiteY226" fmla="*/ 3590797 h 4795520"/>
                  <a:gd name="connsiteX227" fmla="*/ 500573 w 4795520"/>
                  <a:gd name="connsiteY227" fmla="*/ 3372861 h 4795520"/>
                  <a:gd name="connsiteX228" fmla="*/ 617373 w 4795520"/>
                  <a:gd name="connsiteY228" fmla="*/ 3332221 h 4795520"/>
                  <a:gd name="connsiteX229" fmla="*/ 784728 w 4795520"/>
                  <a:gd name="connsiteY229" fmla="*/ 3292556 h 4795520"/>
                  <a:gd name="connsiteX230" fmla="*/ 1151708 w 4795520"/>
                  <a:gd name="connsiteY230" fmla="*/ 3031810 h 4795520"/>
                  <a:gd name="connsiteX231" fmla="*/ 1204377 w 4795520"/>
                  <a:gd name="connsiteY231" fmla="*/ 2851043 h 4795520"/>
                  <a:gd name="connsiteX232" fmla="*/ 1204377 w 4795520"/>
                  <a:gd name="connsiteY232" fmla="*/ 2025645 h 4795520"/>
                  <a:gd name="connsiteX233" fmla="*/ 1151789 w 4795520"/>
                  <a:gd name="connsiteY233" fmla="*/ 1844715 h 4795520"/>
                  <a:gd name="connsiteX234" fmla="*/ 790093 w 4795520"/>
                  <a:gd name="connsiteY234" fmla="*/ 1587464 h 4795520"/>
                  <a:gd name="connsiteX235" fmla="*/ 164237 w 4795520"/>
                  <a:gd name="connsiteY235" fmla="*/ 2409937 h 4795520"/>
                  <a:gd name="connsiteX236" fmla="*/ 260464 w 4795520"/>
                  <a:gd name="connsiteY236" fmla="*/ 2289147 h 4795520"/>
                  <a:gd name="connsiteX237" fmla="*/ 414335 w 4795520"/>
                  <a:gd name="connsiteY237" fmla="*/ 2302322 h 4795520"/>
                  <a:gd name="connsiteX238" fmla="*/ 578602 w 4795520"/>
                  <a:gd name="connsiteY238" fmla="*/ 2351090 h 4795520"/>
                  <a:gd name="connsiteX239" fmla="*/ 979882 w 4795520"/>
                  <a:gd name="connsiteY239" fmla="*/ 2315733 h 4795520"/>
                  <a:gd name="connsiteX240" fmla="*/ 974761 w 4795520"/>
                  <a:gd name="connsiteY240" fmla="*/ 2438141 h 4795520"/>
                  <a:gd name="connsiteX241" fmla="*/ 979963 w 4795520"/>
                  <a:gd name="connsiteY241" fmla="*/ 2560711 h 4795520"/>
                  <a:gd name="connsiteX242" fmla="*/ 586486 w 4795520"/>
                  <a:gd name="connsiteY242" fmla="*/ 2525192 h 4795520"/>
                  <a:gd name="connsiteX243" fmla="*/ 409702 w 4795520"/>
                  <a:gd name="connsiteY243" fmla="*/ 2576642 h 4795520"/>
                  <a:gd name="connsiteX244" fmla="*/ 200650 w 4795520"/>
                  <a:gd name="connsiteY244" fmla="*/ 2543805 h 4795520"/>
                  <a:gd name="connsiteX245" fmla="*/ 164562 w 4795520"/>
                  <a:gd name="connsiteY245" fmla="*/ 2409937 h 479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</a:cxnLst>
                <a:rect l="l" t="t" r="r" b="b"/>
                <a:pathLst>
                  <a:path w="4795520" h="4795520">
                    <a:moveTo>
                      <a:pt x="324765" y="2763261"/>
                    </a:moveTo>
                    <a:cubicBezTo>
                      <a:pt x="385117" y="2763391"/>
                      <a:pt x="444280" y="2746485"/>
                      <a:pt x="495453" y="2714493"/>
                    </a:cubicBezTo>
                    <a:cubicBezTo>
                      <a:pt x="519513" y="2697115"/>
                      <a:pt x="548357" y="2687605"/>
                      <a:pt x="578033" y="2687264"/>
                    </a:cubicBezTo>
                    <a:cubicBezTo>
                      <a:pt x="682234" y="2692710"/>
                      <a:pt x="836910" y="2704251"/>
                      <a:pt x="1004916" y="2727904"/>
                    </a:cubicBezTo>
                    <a:cubicBezTo>
                      <a:pt x="1016636" y="2787360"/>
                      <a:pt x="1032161" y="2846004"/>
                      <a:pt x="1051408" y="2903469"/>
                    </a:cubicBezTo>
                    <a:cubicBezTo>
                      <a:pt x="911037" y="3013441"/>
                      <a:pt x="781071" y="3101223"/>
                      <a:pt x="697109" y="3155437"/>
                    </a:cubicBezTo>
                    <a:cubicBezTo>
                      <a:pt x="675564" y="3167344"/>
                      <a:pt x="650868" y="3172311"/>
                      <a:pt x="626395" y="3169661"/>
                    </a:cubicBezTo>
                    <a:cubicBezTo>
                      <a:pt x="541817" y="3165369"/>
                      <a:pt x="458835" y="3193809"/>
                      <a:pt x="394666" y="3249072"/>
                    </a:cubicBezTo>
                    <a:cubicBezTo>
                      <a:pt x="291559" y="3337447"/>
                      <a:pt x="254644" y="3480825"/>
                      <a:pt x="302250" y="3608004"/>
                    </a:cubicBezTo>
                    <a:cubicBezTo>
                      <a:pt x="335544" y="3697737"/>
                      <a:pt x="406688" y="3768247"/>
                      <a:pt x="496721" y="3800735"/>
                    </a:cubicBezTo>
                    <a:cubicBezTo>
                      <a:pt x="586753" y="3833223"/>
                      <a:pt x="686526" y="3824379"/>
                      <a:pt x="769448" y="3776579"/>
                    </a:cubicBezTo>
                    <a:cubicBezTo>
                      <a:pt x="822580" y="3746562"/>
                      <a:pt x="866008" y="3701972"/>
                      <a:pt x="894619" y="3648075"/>
                    </a:cubicBezTo>
                    <a:cubicBezTo>
                      <a:pt x="906697" y="3621521"/>
                      <a:pt x="926529" y="3599250"/>
                      <a:pt x="951515" y="3584189"/>
                    </a:cubicBezTo>
                    <a:cubicBezTo>
                      <a:pt x="1031088" y="3543549"/>
                      <a:pt x="1231118" y="3455766"/>
                      <a:pt x="1343610" y="3408055"/>
                    </a:cubicBezTo>
                    <a:cubicBezTo>
                      <a:pt x="1383380" y="3452418"/>
                      <a:pt x="1425865" y="3494277"/>
                      <a:pt x="1470813" y="3533389"/>
                    </a:cubicBezTo>
                    <a:cubicBezTo>
                      <a:pt x="1401319" y="3706190"/>
                      <a:pt x="1328329" y="3853795"/>
                      <a:pt x="1288421" y="3930685"/>
                    </a:cubicBezTo>
                    <a:cubicBezTo>
                      <a:pt x="1276139" y="3951631"/>
                      <a:pt x="1257445" y="3968074"/>
                      <a:pt x="1235101" y="3977584"/>
                    </a:cubicBezTo>
                    <a:cubicBezTo>
                      <a:pt x="1137394" y="4027279"/>
                      <a:pt x="1071192" y="4122734"/>
                      <a:pt x="1058870" y="4231649"/>
                    </a:cubicBezTo>
                    <a:cubicBezTo>
                      <a:pt x="1046548" y="4340572"/>
                      <a:pt x="1089764" y="4448398"/>
                      <a:pt x="1173897" y="4518665"/>
                    </a:cubicBezTo>
                    <a:cubicBezTo>
                      <a:pt x="1232484" y="4566937"/>
                      <a:pt x="1305985" y="4593418"/>
                      <a:pt x="1381893" y="4593605"/>
                    </a:cubicBezTo>
                    <a:cubicBezTo>
                      <a:pt x="1469691" y="4593353"/>
                      <a:pt x="1553662" y="4557671"/>
                      <a:pt x="1614784" y="4494639"/>
                    </a:cubicBezTo>
                    <a:cubicBezTo>
                      <a:pt x="1675899" y="4431606"/>
                      <a:pt x="1708979" y="4346571"/>
                      <a:pt x="1706525" y="4258813"/>
                    </a:cubicBezTo>
                    <a:cubicBezTo>
                      <a:pt x="1703672" y="4229308"/>
                      <a:pt x="1709849" y="4199633"/>
                      <a:pt x="1724244" y="4173713"/>
                    </a:cubicBezTo>
                    <a:cubicBezTo>
                      <a:pt x="1781140" y="4085930"/>
                      <a:pt x="1868760" y="3957427"/>
                      <a:pt x="1973367" y="3823640"/>
                    </a:cubicBezTo>
                    <a:cubicBezTo>
                      <a:pt x="2029995" y="3843009"/>
                      <a:pt x="2087793" y="3858785"/>
                      <a:pt x="2146412" y="3870863"/>
                    </a:cubicBezTo>
                    <a:cubicBezTo>
                      <a:pt x="2157710" y="3970432"/>
                      <a:pt x="2184451" y="4212240"/>
                      <a:pt x="2188759" y="4305468"/>
                    </a:cubicBezTo>
                    <a:cubicBezTo>
                      <a:pt x="2188580" y="4329445"/>
                      <a:pt x="2180875" y="4352757"/>
                      <a:pt x="2166732" y="4372117"/>
                    </a:cubicBezTo>
                    <a:cubicBezTo>
                      <a:pt x="2106431" y="4463956"/>
                      <a:pt x="2096425" y="4579983"/>
                      <a:pt x="2140121" y="4680786"/>
                    </a:cubicBezTo>
                    <a:cubicBezTo>
                      <a:pt x="2183817" y="4781598"/>
                      <a:pt x="2275339" y="4853620"/>
                      <a:pt x="2383587" y="4872396"/>
                    </a:cubicBezTo>
                    <a:cubicBezTo>
                      <a:pt x="2401599" y="4875241"/>
                      <a:pt x="2419814" y="4876630"/>
                      <a:pt x="2438045" y="4876541"/>
                    </a:cubicBezTo>
                    <a:cubicBezTo>
                      <a:pt x="2524332" y="4876736"/>
                      <a:pt x="2607140" y="4842542"/>
                      <a:pt x="2668157" y="4781533"/>
                    </a:cubicBezTo>
                    <a:cubicBezTo>
                      <a:pt x="2729165" y="4720516"/>
                      <a:pt x="2763360" y="4637708"/>
                      <a:pt x="2763165" y="4551421"/>
                    </a:cubicBezTo>
                    <a:cubicBezTo>
                      <a:pt x="2763393" y="4490144"/>
                      <a:pt x="2746047" y="4430094"/>
                      <a:pt x="2713178" y="4378376"/>
                    </a:cubicBezTo>
                    <a:cubicBezTo>
                      <a:pt x="2696580" y="4355114"/>
                      <a:pt x="2687583" y="4327291"/>
                      <a:pt x="2687412" y="4298721"/>
                    </a:cubicBezTo>
                    <a:cubicBezTo>
                      <a:pt x="2692858" y="4194439"/>
                      <a:pt x="2704156" y="4039926"/>
                      <a:pt x="2728052" y="3871839"/>
                    </a:cubicBezTo>
                    <a:cubicBezTo>
                      <a:pt x="2787443" y="3859565"/>
                      <a:pt x="2845997" y="3843545"/>
                      <a:pt x="2903373" y="3823884"/>
                    </a:cubicBezTo>
                    <a:cubicBezTo>
                      <a:pt x="3018465" y="3970756"/>
                      <a:pt x="3109499" y="4107469"/>
                      <a:pt x="3156072" y="4180296"/>
                    </a:cubicBezTo>
                    <a:cubicBezTo>
                      <a:pt x="3168004" y="4201413"/>
                      <a:pt x="3172873" y="4225789"/>
                      <a:pt x="3169971" y="4249872"/>
                    </a:cubicBezTo>
                    <a:cubicBezTo>
                      <a:pt x="3165192" y="4339426"/>
                      <a:pt x="3197484" y="4426990"/>
                      <a:pt x="3259274" y="4491989"/>
                    </a:cubicBezTo>
                    <a:cubicBezTo>
                      <a:pt x="3321055" y="4556989"/>
                      <a:pt x="3406878" y="4593679"/>
                      <a:pt x="3496554" y="4593443"/>
                    </a:cubicBezTo>
                    <a:cubicBezTo>
                      <a:pt x="3534569" y="4593508"/>
                      <a:pt x="3572291" y="4586737"/>
                      <a:pt x="3607908" y="4573448"/>
                    </a:cubicBezTo>
                    <a:cubicBezTo>
                      <a:pt x="3697747" y="4540156"/>
                      <a:pt x="3768330" y="4468938"/>
                      <a:pt x="3800810" y="4378799"/>
                    </a:cubicBezTo>
                    <a:cubicBezTo>
                      <a:pt x="3833289" y="4288659"/>
                      <a:pt x="3824357" y="4188790"/>
                      <a:pt x="3776401" y="4105844"/>
                    </a:cubicBezTo>
                    <a:cubicBezTo>
                      <a:pt x="3746523" y="4053361"/>
                      <a:pt x="3702396" y="4010413"/>
                      <a:pt x="3649117" y="3981973"/>
                    </a:cubicBezTo>
                    <a:cubicBezTo>
                      <a:pt x="3622051" y="3969684"/>
                      <a:pt x="3599365" y="3949437"/>
                      <a:pt x="3584093" y="3923939"/>
                    </a:cubicBezTo>
                    <a:cubicBezTo>
                      <a:pt x="3536625" y="3830874"/>
                      <a:pt x="3469163" y="3690991"/>
                      <a:pt x="3405277" y="3533064"/>
                    </a:cubicBezTo>
                    <a:cubicBezTo>
                      <a:pt x="3450298" y="3493684"/>
                      <a:pt x="3492807" y="3451524"/>
                      <a:pt x="3532561" y="3406836"/>
                    </a:cubicBezTo>
                    <a:cubicBezTo>
                      <a:pt x="3727633" y="3491448"/>
                      <a:pt x="3871905" y="3557122"/>
                      <a:pt x="3929939" y="3587440"/>
                    </a:cubicBezTo>
                    <a:cubicBezTo>
                      <a:pt x="3951121" y="3599803"/>
                      <a:pt x="3967743" y="3618676"/>
                      <a:pt x="3977326" y="3641247"/>
                    </a:cubicBezTo>
                    <a:cubicBezTo>
                      <a:pt x="4026581" y="3738150"/>
                      <a:pt x="4120842" y="3804173"/>
                      <a:pt x="4228749" y="3817349"/>
                    </a:cubicBezTo>
                    <a:cubicBezTo>
                      <a:pt x="4336648" y="3830524"/>
                      <a:pt x="4444027" y="3789128"/>
                      <a:pt x="4515155" y="3706922"/>
                    </a:cubicBezTo>
                    <a:cubicBezTo>
                      <a:pt x="4578440" y="3633412"/>
                      <a:pt x="4605604" y="3535486"/>
                      <a:pt x="4589218" y="3439884"/>
                    </a:cubicBezTo>
                    <a:cubicBezTo>
                      <a:pt x="4572832" y="3344275"/>
                      <a:pt x="4514611" y="3260979"/>
                      <a:pt x="4430462" y="3212739"/>
                    </a:cubicBezTo>
                    <a:cubicBezTo>
                      <a:pt x="4377077" y="3181755"/>
                      <a:pt x="4315906" y="3166800"/>
                      <a:pt x="4254247" y="3169661"/>
                    </a:cubicBezTo>
                    <a:cubicBezTo>
                      <a:pt x="4226384" y="3172367"/>
                      <a:pt x="4198383" y="3166255"/>
                      <a:pt x="4174186" y="3152186"/>
                    </a:cubicBezTo>
                    <a:cubicBezTo>
                      <a:pt x="4049665" y="3071637"/>
                      <a:pt x="3931890" y="2988081"/>
                      <a:pt x="3825332" y="2902900"/>
                    </a:cubicBezTo>
                    <a:cubicBezTo>
                      <a:pt x="3844278" y="2845622"/>
                      <a:pt x="3859567" y="2787198"/>
                      <a:pt x="3871093" y="2727985"/>
                    </a:cubicBezTo>
                    <a:cubicBezTo>
                      <a:pt x="4055598" y="2701813"/>
                      <a:pt x="4219296" y="2691328"/>
                      <a:pt x="4305534" y="2687345"/>
                    </a:cubicBezTo>
                    <a:cubicBezTo>
                      <a:pt x="4329788" y="2687475"/>
                      <a:pt x="4353343" y="2695457"/>
                      <a:pt x="4372671" y="2710104"/>
                    </a:cubicBezTo>
                    <a:cubicBezTo>
                      <a:pt x="4488829" y="2786190"/>
                      <a:pt x="4640489" y="2780110"/>
                      <a:pt x="4750176" y="2694970"/>
                    </a:cubicBezTo>
                    <a:cubicBezTo>
                      <a:pt x="4859872" y="2609829"/>
                      <a:pt x="4903381" y="2464411"/>
                      <a:pt x="4858482" y="2333013"/>
                    </a:cubicBezTo>
                    <a:cubicBezTo>
                      <a:pt x="4813583" y="2201616"/>
                      <a:pt x="4690184" y="2113232"/>
                      <a:pt x="4551325" y="2113021"/>
                    </a:cubicBezTo>
                    <a:cubicBezTo>
                      <a:pt x="4490975" y="2112875"/>
                      <a:pt x="4431803" y="2129781"/>
                      <a:pt x="4380637" y="2161789"/>
                    </a:cubicBezTo>
                    <a:cubicBezTo>
                      <a:pt x="4356416" y="2178850"/>
                      <a:pt x="4327675" y="2188327"/>
                      <a:pt x="4298056" y="2189018"/>
                    </a:cubicBezTo>
                    <a:cubicBezTo>
                      <a:pt x="4193856" y="2183572"/>
                      <a:pt x="4039180" y="2172111"/>
                      <a:pt x="3871255" y="2148378"/>
                    </a:cubicBezTo>
                    <a:cubicBezTo>
                      <a:pt x="3859551" y="2088889"/>
                      <a:pt x="3844018" y="2030221"/>
                      <a:pt x="3824763" y="1972732"/>
                    </a:cubicBezTo>
                    <a:cubicBezTo>
                      <a:pt x="3964971" y="1862922"/>
                      <a:pt x="4094938" y="1775058"/>
                      <a:pt x="4178981" y="1720763"/>
                    </a:cubicBezTo>
                    <a:cubicBezTo>
                      <a:pt x="4200423" y="1708823"/>
                      <a:pt x="4225059" y="1703874"/>
                      <a:pt x="4249451" y="1706621"/>
                    </a:cubicBezTo>
                    <a:cubicBezTo>
                      <a:pt x="4334039" y="1711075"/>
                      <a:pt x="4417067" y="1682578"/>
                      <a:pt x="4481099" y="1627129"/>
                    </a:cubicBezTo>
                    <a:cubicBezTo>
                      <a:pt x="4584203" y="1538753"/>
                      <a:pt x="4621120" y="1395375"/>
                      <a:pt x="4573514" y="1268196"/>
                    </a:cubicBezTo>
                    <a:cubicBezTo>
                      <a:pt x="4540108" y="1178528"/>
                      <a:pt x="4468948" y="1108099"/>
                      <a:pt x="4378938" y="1075628"/>
                    </a:cubicBezTo>
                    <a:cubicBezTo>
                      <a:pt x="4288929" y="1043157"/>
                      <a:pt x="4189190" y="1051935"/>
                      <a:pt x="4106236" y="1099622"/>
                    </a:cubicBezTo>
                    <a:cubicBezTo>
                      <a:pt x="4053160" y="1129687"/>
                      <a:pt x="4009764" y="1174261"/>
                      <a:pt x="3981146" y="1228125"/>
                    </a:cubicBezTo>
                    <a:cubicBezTo>
                      <a:pt x="3969067" y="1254680"/>
                      <a:pt x="3949235" y="1276950"/>
                      <a:pt x="3924250" y="1292012"/>
                    </a:cubicBezTo>
                    <a:cubicBezTo>
                      <a:pt x="3844677" y="1332652"/>
                      <a:pt x="3644647" y="1420434"/>
                      <a:pt x="3532155" y="1468145"/>
                    </a:cubicBezTo>
                    <a:cubicBezTo>
                      <a:pt x="3492482" y="1423815"/>
                      <a:pt x="3450111" y="1381989"/>
                      <a:pt x="3405277" y="1342893"/>
                    </a:cubicBezTo>
                    <a:cubicBezTo>
                      <a:pt x="3474771" y="1170092"/>
                      <a:pt x="3547761" y="1022487"/>
                      <a:pt x="3587669" y="945596"/>
                    </a:cubicBezTo>
                    <a:cubicBezTo>
                      <a:pt x="3599983" y="924675"/>
                      <a:pt x="3618669" y="908240"/>
                      <a:pt x="3640989" y="898698"/>
                    </a:cubicBezTo>
                    <a:cubicBezTo>
                      <a:pt x="3764916" y="836088"/>
                      <a:pt x="3835411" y="701693"/>
                      <a:pt x="3816472" y="564145"/>
                    </a:cubicBezTo>
                    <a:cubicBezTo>
                      <a:pt x="3797526" y="426598"/>
                      <a:pt x="3693325" y="316261"/>
                      <a:pt x="3557084" y="289487"/>
                    </a:cubicBezTo>
                    <a:cubicBezTo>
                      <a:pt x="3420842" y="262712"/>
                      <a:pt x="3282634" y="325412"/>
                      <a:pt x="3213050" y="445562"/>
                    </a:cubicBezTo>
                    <a:cubicBezTo>
                      <a:pt x="3182675" y="497634"/>
                      <a:pt x="3167606" y="557217"/>
                      <a:pt x="3169565" y="617469"/>
                    </a:cubicBezTo>
                    <a:cubicBezTo>
                      <a:pt x="3172418" y="646976"/>
                      <a:pt x="3166240" y="676653"/>
                      <a:pt x="3151846" y="702569"/>
                    </a:cubicBezTo>
                    <a:cubicBezTo>
                      <a:pt x="3094950" y="790351"/>
                      <a:pt x="3007411" y="918774"/>
                      <a:pt x="2902723" y="1052561"/>
                    </a:cubicBezTo>
                    <a:cubicBezTo>
                      <a:pt x="2846079" y="1033224"/>
                      <a:pt x="2788289" y="1017456"/>
                      <a:pt x="2729678" y="1005337"/>
                    </a:cubicBezTo>
                    <a:cubicBezTo>
                      <a:pt x="2718380" y="905363"/>
                      <a:pt x="2691557" y="662904"/>
                      <a:pt x="2687331" y="570245"/>
                    </a:cubicBezTo>
                    <a:cubicBezTo>
                      <a:pt x="2687501" y="546632"/>
                      <a:pt x="2695125" y="523676"/>
                      <a:pt x="2709114" y="504652"/>
                    </a:cubicBezTo>
                    <a:cubicBezTo>
                      <a:pt x="2785907" y="388690"/>
                      <a:pt x="2780437" y="236721"/>
                      <a:pt x="2695491" y="126585"/>
                    </a:cubicBezTo>
                    <a:cubicBezTo>
                      <a:pt x="2610553" y="16450"/>
                      <a:pt x="2464957" y="-27455"/>
                      <a:pt x="2333291" y="17358"/>
                    </a:cubicBezTo>
                    <a:cubicBezTo>
                      <a:pt x="2201626" y="62171"/>
                      <a:pt x="2113047" y="185775"/>
                      <a:pt x="2112925" y="324861"/>
                    </a:cubicBezTo>
                    <a:cubicBezTo>
                      <a:pt x="2112730" y="386031"/>
                      <a:pt x="2130018" y="445984"/>
                      <a:pt x="2162750" y="497662"/>
                    </a:cubicBezTo>
                    <a:cubicBezTo>
                      <a:pt x="2179453" y="521063"/>
                      <a:pt x="2188507" y="549055"/>
                      <a:pt x="2188678" y="577804"/>
                    </a:cubicBezTo>
                    <a:cubicBezTo>
                      <a:pt x="2184045" y="666724"/>
                      <a:pt x="2160149" y="883905"/>
                      <a:pt x="2145193" y="1005093"/>
                    </a:cubicBezTo>
                    <a:cubicBezTo>
                      <a:pt x="2086842" y="1017212"/>
                      <a:pt x="2029312" y="1033013"/>
                      <a:pt x="1972961" y="1052398"/>
                    </a:cubicBezTo>
                    <a:cubicBezTo>
                      <a:pt x="1857950" y="906094"/>
                      <a:pt x="1766916" y="768893"/>
                      <a:pt x="1720261" y="695985"/>
                    </a:cubicBezTo>
                    <a:cubicBezTo>
                      <a:pt x="1708419" y="674896"/>
                      <a:pt x="1703607" y="650581"/>
                      <a:pt x="1706525" y="626572"/>
                    </a:cubicBezTo>
                    <a:cubicBezTo>
                      <a:pt x="1714255" y="487955"/>
                      <a:pt x="1633105" y="359725"/>
                      <a:pt x="1504528" y="307365"/>
                    </a:cubicBezTo>
                    <a:cubicBezTo>
                      <a:pt x="1375943" y="255005"/>
                      <a:pt x="1228306" y="290071"/>
                      <a:pt x="1136996" y="394654"/>
                    </a:cubicBezTo>
                    <a:cubicBezTo>
                      <a:pt x="1045686" y="499237"/>
                      <a:pt x="1030869" y="650260"/>
                      <a:pt x="1100095" y="770600"/>
                    </a:cubicBezTo>
                    <a:cubicBezTo>
                      <a:pt x="1130038" y="823067"/>
                      <a:pt x="1174222" y="865991"/>
                      <a:pt x="1227542" y="894390"/>
                    </a:cubicBezTo>
                    <a:cubicBezTo>
                      <a:pt x="1254616" y="906631"/>
                      <a:pt x="1277310" y="926845"/>
                      <a:pt x="1292566" y="952342"/>
                    </a:cubicBezTo>
                    <a:cubicBezTo>
                      <a:pt x="1340033" y="1045408"/>
                      <a:pt x="1407577" y="1185372"/>
                      <a:pt x="1471382" y="1343299"/>
                    </a:cubicBezTo>
                    <a:cubicBezTo>
                      <a:pt x="1426393" y="1382655"/>
                      <a:pt x="1383908" y="1424782"/>
                      <a:pt x="1344179" y="1469446"/>
                    </a:cubicBezTo>
                    <a:cubicBezTo>
                      <a:pt x="1252332" y="1429618"/>
                      <a:pt x="1029788" y="1332245"/>
                      <a:pt x="946719" y="1288842"/>
                    </a:cubicBezTo>
                    <a:cubicBezTo>
                      <a:pt x="925538" y="1276479"/>
                      <a:pt x="908916" y="1257606"/>
                      <a:pt x="899333" y="1235034"/>
                    </a:cubicBezTo>
                    <a:cubicBezTo>
                      <a:pt x="836650" y="1110936"/>
                      <a:pt x="702066" y="1040344"/>
                      <a:pt x="564334" y="1059323"/>
                    </a:cubicBezTo>
                    <a:cubicBezTo>
                      <a:pt x="426601" y="1078302"/>
                      <a:pt x="316126" y="1182657"/>
                      <a:pt x="289341" y="1319086"/>
                    </a:cubicBezTo>
                    <a:cubicBezTo>
                      <a:pt x="262556" y="1455514"/>
                      <a:pt x="325376" y="1593902"/>
                      <a:pt x="445709" y="1663542"/>
                    </a:cubicBezTo>
                    <a:cubicBezTo>
                      <a:pt x="499136" y="1694421"/>
                      <a:pt x="560279" y="1709368"/>
                      <a:pt x="621925" y="1706621"/>
                    </a:cubicBezTo>
                    <a:cubicBezTo>
                      <a:pt x="649726" y="1704004"/>
                      <a:pt x="677653" y="1710108"/>
                      <a:pt x="701823" y="1724096"/>
                    </a:cubicBezTo>
                    <a:cubicBezTo>
                      <a:pt x="822215" y="1801288"/>
                      <a:pt x="938616" y="1884510"/>
                      <a:pt x="1050595" y="1973463"/>
                    </a:cubicBezTo>
                    <a:cubicBezTo>
                      <a:pt x="1031690" y="2030749"/>
                      <a:pt x="1016433" y="2089165"/>
                      <a:pt x="1004916" y="2148378"/>
                    </a:cubicBezTo>
                    <a:cubicBezTo>
                      <a:pt x="820735" y="2174469"/>
                      <a:pt x="656875" y="2184954"/>
                      <a:pt x="570556" y="2189018"/>
                    </a:cubicBezTo>
                    <a:cubicBezTo>
                      <a:pt x="546324" y="2188774"/>
                      <a:pt x="522804" y="2180800"/>
                      <a:pt x="503418" y="2166259"/>
                    </a:cubicBezTo>
                    <a:cubicBezTo>
                      <a:pt x="387269" y="2090100"/>
                      <a:pt x="235565" y="2096131"/>
                      <a:pt x="125831" y="2181280"/>
                    </a:cubicBezTo>
                    <a:cubicBezTo>
                      <a:pt x="16098" y="2266421"/>
                      <a:pt x="-27428" y="2411871"/>
                      <a:pt x="17496" y="2543301"/>
                    </a:cubicBezTo>
                    <a:cubicBezTo>
                      <a:pt x="62420" y="2674723"/>
                      <a:pt x="185872" y="2763098"/>
                      <a:pt x="324765" y="2763261"/>
                    </a:cubicBezTo>
                    <a:close/>
                    <a:moveTo>
                      <a:pt x="1587856" y="4084874"/>
                    </a:moveTo>
                    <a:cubicBezTo>
                      <a:pt x="1555035" y="4138486"/>
                      <a:pt x="1539698" y="4200974"/>
                      <a:pt x="1543965" y="4263690"/>
                    </a:cubicBezTo>
                    <a:cubicBezTo>
                      <a:pt x="1544948" y="4293755"/>
                      <a:pt x="1537398" y="4323488"/>
                      <a:pt x="1522182" y="4349440"/>
                    </a:cubicBezTo>
                    <a:cubicBezTo>
                      <a:pt x="1487231" y="4409303"/>
                      <a:pt x="1418168" y="4440417"/>
                      <a:pt x="1350169" y="4426932"/>
                    </a:cubicBezTo>
                    <a:cubicBezTo>
                      <a:pt x="1282170" y="4413448"/>
                      <a:pt x="1230208" y="4358324"/>
                      <a:pt x="1220755" y="4289651"/>
                    </a:cubicBezTo>
                    <a:cubicBezTo>
                      <a:pt x="1211302" y="4220977"/>
                      <a:pt x="1246431" y="4153864"/>
                      <a:pt x="1308253" y="4122506"/>
                    </a:cubicBezTo>
                    <a:cubicBezTo>
                      <a:pt x="1361434" y="4097748"/>
                      <a:pt x="1405131" y="4056385"/>
                      <a:pt x="1432774" y="4004650"/>
                    </a:cubicBezTo>
                    <a:cubicBezTo>
                      <a:pt x="1478047" y="3917437"/>
                      <a:pt x="1540876" y="3788689"/>
                      <a:pt x="1603462" y="3638890"/>
                    </a:cubicBezTo>
                    <a:cubicBezTo>
                      <a:pt x="1670713" y="3685626"/>
                      <a:pt x="1741752" y="3726656"/>
                      <a:pt x="1815846" y="3761542"/>
                    </a:cubicBezTo>
                    <a:cubicBezTo>
                      <a:pt x="1720668" y="3885738"/>
                      <a:pt x="1641501" y="4002700"/>
                      <a:pt x="1587856" y="4084874"/>
                    </a:cubicBezTo>
                    <a:close/>
                    <a:moveTo>
                      <a:pt x="3439008" y="3997823"/>
                    </a:moveTo>
                    <a:cubicBezTo>
                      <a:pt x="3469090" y="4053061"/>
                      <a:pt x="3515582" y="4097594"/>
                      <a:pt x="3572063" y="4125270"/>
                    </a:cubicBezTo>
                    <a:cubicBezTo>
                      <a:pt x="3598561" y="4139396"/>
                      <a:pt x="3620490" y="4160765"/>
                      <a:pt x="3635299" y="4186880"/>
                    </a:cubicBezTo>
                    <a:cubicBezTo>
                      <a:pt x="3669949" y="4247060"/>
                      <a:pt x="3662553" y="4322601"/>
                      <a:pt x="3616881" y="4374913"/>
                    </a:cubicBezTo>
                    <a:cubicBezTo>
                      <a:pt x="3571210" y="4427225"/>
                      <a:pt x="3497351" y="4444749"/>
                      <a:pt x="3433050" y="4418528"/>
                    </a:cubicBezTo>
                    <a:cubicBezTo>
                      <a:pt x="3368750" y="4392307"/>
                      <a:pt x="3328199" y="4328145"/>
                      <a:pt x="3332125" y="4258813"/>
                    </a:cubicBezTo>
                    <a:cubicBezTo>
                      <a:pt x="3337229" y="4200397"/>
                      <a:pt x="3323257" y="4141908"/>
                      <a:pt x="3292298" y="4092107"/>
                    </a:cubicBezTo>
                    <a:cubicBezTo>
                      <a:pt x="3248650" y="4023832"/>
                      <a:pt x="3165907" y="3899312"/>
                      <a:pt x="3060812" y="3762029"/>
                    </a:cubicBezTo>
                    <a:cubicBezTo>
                      <a:pt x="3134818" y="3726941"/>
                      <a:pt x="3205726" y="3685667"/>
                      <a:pt x="3272791" y="3638646"/>
                    </a:cubicBezTo>
                    <a:cubicBezTo>
                      <a:pt x="3333100" y="3783487"/>
                      <a:pt x="3394629" y="3910691"/>
                      <a:pt x="3439008" y="3997823"/>
                    </a:cubicBezTo>
                    <a:close/>
                    <a:moveTo>
                      <a:pt x="4289278" y="2351090"/>
                    </a:moveTo>
                    <a:cubicBezTo>
                      <a:pt x="4352132" y="2352789"/>
                      <a:pt x="4413937" y="2334801"/>
                      <a:pt x="4466062" y="2299640"/>
                    </a:cubicBezTo>
                    <a:cubicBezTo>
                      <a:pt x="4534841" y="2259300"/>
                      <a:pt x="4622543" y="2273224"/>
                      <a:pt x="4675440" y="2332883"/>
                    </a:cubicBezTo>
                    <a:cubicBezTo>
                      <a:pt x="4728914" y="2394534"/>
                      <a:pt x="4728385" y="2486283"/>
                      <a:pt x="4674204" y="2547316"/>
                    </a:cubicBezTo>
                    <a:cubicBezTo>
                      <a:pt x="4620023" y="2608349"/>
                      <a:pt x="4528989" y="2619753"/>
                      <a:pt x="4461429" y="2573960"/>
                    </a:cubicBezTo>
                    <a:cubicBezTo>
                      <a:pt x="4413311" y="2540537"/>
                      <a:pt x="4355725" y="2523436"/>
                      <a:pt x="4297163" y="2525192"/>
                    </a:cubicBezTo>
                    <a:cubicBezTo>
                      <a:pt x="4216289" y="2528849"/>
                      <a:pt x="4067221" y="2538278"/>
                      <a:pt x="3895802" y="2560630"/>
                    </a:cubicBezTo>
                    <a:cubicBezTo>
                      <a:pt x="3899134" y="2519990"/>
                      <a:pt x="3901004" y="2479350"/>
                      <a:pt x="3901004" y="2438141"/>
                    </a:cubicBezTo>
                    <a:cubicBezTo>
                      <a:pt x="3901004" y="2396932"/>
                      <a:pt x="3899216" y="2356129"/>
                      <a:pt x="3895802" y="2315571"/>
                    </a:cubicBezTo>
                    <a:cubicBezTo>
                      <a:pt x="4050884" y="2335728"/>
                      <a:pt x="4191661" y="2345969"/>
                      <a:pt x="4289278" y="2351090"/>
                    </a:cubicBezTo>
                    <a:close/>
                    <a:moveTo>
                      <a:pt x="3288234" y="791408"/>
                    </a:moveTo>
                    <a:cubicBezTo>
                      <a:pt x="3321055" y="737796"/>
                      <a:pt x="3336392" y="675307"/>
                      <a:pt x="3332125" y="612592"/>
                    </a:cubicBezTo>
                    <a:cubicBezTo>
                      <a:pt x="3331141" y="582525"/>
                      <a:pt x="3338692" y="552793"/>
                      <a:pt x="3353908" y="526842"/>
                    </a:cubicBezTo>
                    <a:cubicBezTo>
                      <a:pt x="3388859" y="466977"/>
                      <a:pt x="3457922" y="435862"/>
                      <a:pt x="3525921" y="449348"/>
                    </a:cubicBezTo>
                    <a:cubicBezTo>
                      <a:pt x="3593920" y="462835"/>
                      <a:pt x="3645882" y="517957"/>
                      <a:pt x="3655335" y="586629"/>
                    </a:cubicBezTo>
                    <a:cubicBezTo>
                      <a:pt x="3664788" y="655301"/>
                      <a:pt x="3629658" y="722414"/>
                      <a:pt x="3567837" y="753775"/>
                    </a:cubicBezTo>
                    <a:cubicBezTo>
                      <a:pt x="3514712" y="778583"/>
                      <a:pt x="3471057" y="819929"/>
                      <a:pt x="3443397" y="871631"/>
                    </a:cubicBezTo>
                    <a:cubicBezTo>
                      <a:pt x="3398124" y="958845"/>
                      <a:pt x="3335295" y="1087592"/>
                      <a:pt x="3273116" y="1237391"/>
                    </a:cubicBezTo>
                    <a:cubicBezTo>
                      <a:pt x="3205865" y="1190655"/>
                      <a:pt x="3134826" y="1149625"/>
                      <a:pt x="3060731" y="1114740"/>
                    </a:cubicBezTo>
                    <a:cubicBezTo>
                      <a:pt x="3155422" y="990544"/>
                      <a:pt x="3234589" y="873582"/>
                      <a:pt x="3288234" y="791408"/>
                    </a:cubicBezTo>
                    <a:close/>
                    <a:moveTo>
                      <a:pt x="1437082" y="878459"/>
                    </a:moveTo>
                    <a:cubicBezTo>
                      <a:pt x="1407024" y="823253"/>
                      <a:pt x="1360557" y="778745"/>
                      <a:pt x="1304108" y="751093"/>
                    </a:cubicBezTo>
                    <a:cubicBezTo>
                      <a:pt x="1277602" y="736918"/>
                      <a:pt x="1255648" y="715530"/>
                      <a:pt x="1240791" y="689402"/>
                    </a:cubicBezTo>
                    <a:cubicBezTo>
                      <a:pt x="1206133" y="629171"/>
                      <a:pt x="1213594" y="553572"/>
                      <a:pt x="1259355" y="501277"/>
                    </a:cubicBezTo>
                    <a:cubicBezTo>
                      <a:pt x="1305115" y="448983"/>
                      <a:pt x="1379056" y="431558"/>
                      <a:pt x="1443356" y="457917"/>
                    </a:cubicBezTo>
                    <a:cubicBezTo>
                      <a:pt x="1507649" y="484276"/>
                      <a:pt x="1548078" y="548589"/>
                      <a:pt x="1543965" y="617956"/>
                    </a:cubicBezTo>
                    <a:cubicBezTo>
                      <a:pt x="1538877" y="676343"/>
                      <a:pt x="1552849" y="734807"/>
                      <a:pt x="1583792" y="784580"/>
                    </a:cubicBezTo>
                    <a:cubicBezTo>
                      <a:pt x="1636624" y="867161"/>
                      <a:pt x="1716604" y="985911"/>
                      <a:pt x="1815440" y="1114821"/>
                    </a:cubicBezTo>
                    <a:cubicBezTo>
                      <a:pt x="1741386" y="1149804"/>
                      <a:pt x="1670396" y="1190940"/>
                      <a:pt x="1603218" y="1237798"/>
                    </a:cubicBezTo>
                    <a:cubicBezTo>
                      <a:pt x="1543071" y="1092876"/>
                      <a:pt x="1481542" y="965591"/>
                      <a:pt x="1437082" y="878459"/>
                    </a:cubicBezTo>
                    <a:close/>
                    <a:moveTo>
                      <a:pt x="790093" y="1587464"/>
                    </a:moveTo>
                    <a:cubicBezTo>
                      <a:pt x="737657" y="1554668"/>
                      <a:pt x="676123" y="1539460"/>
                      <a:pt x="614447" y="1544061"/>
                    </a:cubicBezTo>
                    <a:cubicBezTo>
                      <a:pt x="583745" y="1545621"/>
                      <a:pt x="553258" y="1538168"/>
                      <a:pt x="526746" y="1522603"/>
                    </a:cubicBezTo>
                    <a:cubicBezTo>
                      <a:pt x="467023" y="1487604"/>
                      <a:pt x="436018" y="1418621"/>
                      <a:pt x="449491" y="1350720"/>
                    </a:cubicBezTo>
                    <a:cubicBezTo>
                      <a:pt x="462962" y="1282819"/>
                      <a:pt x="517955" y="1230897"/>
                      <a:pt x="586516" y="1221347"/>
                    </a:cubicBezTo>
                    <a:cubicBezTo>
                      <a:pt x="655077" y="1211796"/>
                      <a:pt x="722166" y="1246714"/>
                      <a:pt x="753679" y="1308349"/>
                    </a:cubicBezTo>
                    <a:cubicBezTo>
                      <a:pt x="778423" y="1361750"/>
                      <a:pt x="819841" y="1405682"/>
                      <a:pt x="871698" y="1433520"/>
                    </a:cubicBezTo>
                    <a:cubicBezTo>
                      <a:pt x="955579" y="1477249"/>
                      <a:pt x="1162843" y="1568363"/>
                      <a:pt x="1278911" y="1618757"/>
                    </a:cubicBezTo>
                    <a:cubicBezTo>
                      <a:pt x="1343764" y="1646514"/>
                      <a:pt x="1419111" y="1629275"/>
                      <a:pt x="1465448" y="1576085"/>
                    </a:cubicBezTo>
                    <a:cubicBezTo>
                      <a:pt x="1651856" y="1365415"/>
                      <a:pt x="1901694" y="1221046"/>
                      <a:pt x="2177299" y="1164727"/>
                    </a:cubicBezTo>
                    <a:cubicBezTo>
                      <a:pt x="2246923" y="1151300"/>
                      <a:pt x="2299812" y="1094298"/>
                      <a:pt x="2307997" y="1023869"/>
                    </a:cubicBezTo>
                    <a:cubicBezTo>
                      <a:pt x="2322058" y="900486"/>
                      <a:pt x="2346361" y="679567"/>
                      <a:pt x="2351157" y="586257"/>
                    </a:cubicBezTo>
                    <a:cubicBezTo>
                      <a:pt x="2352961" y="523746"/>
                      <a:pt x="2335014" y="462256"/>
                      <a:pt x="2299869" y="410530"/>
                    </a:cubicBezTo>
                    <a:cubicBezTo>
                      <a:pt x="2283743" y="384882"/>
                      <a:pt x="2275282" y="355158"/>
                      <a:pt x="2275485" y="324861"/>
                    </a:cubicBezTo>
                    <a:cubicBezTo>
                      <a:pt x="2275745" y="255349"/>
                      <a:pt x="2320173" y="193694"/>
                      <a:pt x="2386034" y="171454"/>
                    </a:cubicBezTo>
                    <a:cubicBezTo>
                      <a:pt x="2451887" y="149213"/>
                      <a:pt x="2524600" y="171308"/>
                      <a:pt x="2566955" y="226431"/>
                    </a:cubicBezTo>
                    <a:cubicBezTo>
                      <a:pt x="2609302" y="281552"/>
                      <a:pt x="2611919" y="357503"/>
                      <a:pt x="2573457" y="415407"/>
                    </a:cubicBezTo>
                    <a:cubicBezTo>
                      <a:pt x="2540165" y="462948"/>
                      <a:pt x="2523064" y="519948"/>
                      <a:pt x="2524689" y="577967"/>
                    </a:cubicBezTo>
                    <a:cubicBezTo>
                      <a:pt x="2528997" y="672008"/>
                      <a:pt x="2553625" y="897803"/>
                      <a:pt x="2567930" y="1024031"/>
                    </a:cubicBezTo>
                    <a:cubicBezTo>
                      <a:pt x="2576205" y="1094347"/>
                      <a:pt x="2629037" y="1151218"/>
                      <a:pt x="2698547" y="1164646"/>
                    </a:cubicBezTo>
                    <a:cubicBezTo>
                      <a:pt x="2974078" y="1220892"/>
                      <a:pt x="3223836" y="1365212"/>
                      <a:pt x="3410154" y="1575841"/>
                    </a:cubicBezTo>
                    <a:cubicBezTo>
                      <a:pt x="3456662" y="1629039"/>
                      <a:pt x="3532155" y="1646213"/>
                      <a:pt x="3597098" y="1618351"/>
                    </a:cubicBezTo>
                    <a:cubicBezTo>
                      <a:pt x="3710890" y="1568770"/>
                      <a:pt x="3914090" y="1479199"/>
                      <a:pt x="3998133" y="1436609"/>
                    </a:cubicBezTo>
                    <a:cubicBezTo>
                      <a:pt x="4052623" y="1406673"/>
                      <a:pt x="4096563" y="1360669"/>
                      <a:pt x="4123955" y="1304854"/>
                    </a:cubicBezTo>
                    <a:cubicBezTo>
                      <a:pt x="4138309" y="1277966"/>
                      <a:pt x="4160011" y="1255728"/>
                      <a:pt x="4186540" y="1240724"/>
                    </a:cubicBezTo>
                    <a:cubicBezTo>
                      <a:pt x="4258888" y="1198613"/>
                      <a:pt x="4351392" y="1218331"/>
                      <a:pt x="4400274" y="1286289"/>
                    </a:cubicBezTo>
                    <a:cubicBezTo>
                      <a:pt x="4449164" y="1354248"/>
                      <a:pt x="4438443" y="1448215"/>
                      <a:pt x="4375517" y="1503421"/>
                    </a:cubicBezTo>
                    <a:cubicBezTo>
                      <a:pt x="4343167" y="1531495"/>
                      <a:pt x="4301259" y="1546044"/>
                      <a:pt x="4258473" y="1544061"/>
                    </a:cubicBezTo>
                    <a:cubicBezTo>
                      <a:pt x="4199854" y="1538891"/>
                      <a:pt x="4141137" y="1552774"/>
                      <a:pt x="4091036" y="1583644"/>
                    </a:cubicBezTo>
                    <a:cubicBezTo>
                      <a:pt x="4003742" y="1639809"/>
                      <a:pt x="3869223" y="1730598"/>
                      <a:pt x="3724139" y="1844309"/>
                    </a:cubicBezTo>
                    <a:cubicBezTo>
                      <a:pt x="3670079" y="1887371"/>
                      <a:pt x="3648987" y="1959800"/>
                      <a:pt x="3671469" y="2025157"/>
                    </a:cubicBezTo>
                    <a:cubicBezTo>
                      <a:pt x="3760877" y="2293113"/>
                      <a:pt x="3760877" y="2582844"/>
                      <a:pt x="3671469" y="2850799"/>
                    </a:cubicBezTo>
                    <a:cubicBezTo>
                      <a:pt x="3649125" y="2916083"/>
                      <a:pt x="3670201" y="2988366"/>
                      <a:pt x="3724139" y="3031404"/>
                    </a:cubicBezTo>
                    <a:cubicBezTo>
                      <a:pt x="3835573" y="3118861"/>
                      <a:pt x="3957412" y="3205343"/>
                      <a:pt x="4086160" y="3288574"/>
                    </a:cubicBezTo>
                    <a:cubicBezTo>
                      <a:pt x="4138593" y="3321248"/>
                      <a:pt x="4200009" y="3336529"/>
                      <a:pt x="4261643" y="3332221"/>
                    </a:cubicBezTo>
                    <a:cubicBezTo>
                      <a:pt x="4292359" y="3330538"/>
                      <a:pt x="4322879" y="3338008"/>
                      <a:pt x="4349344" y="3353679"/>
                    </a:cubicBezTo>
                    <a:cubicBezTo>
                      <a:pt x="4409069" y="3388678"/>
                      <a:pt x="4440069" y="3457660"/>
                      <a:pt x="4426601" y="3525562"/>
                    </a:cubicBezTo>
                    <a:cubicBezTo>
                      <a:pt x="4413125" y="3593463"/>
                      <a:pt x="4358139" y="3645385"/>
                      <a:pt x="4289571" y="3654935"/>
                    </a:cubicBezTo>
                    <a:cubicBezTo>
                      <a:pt x="4221011" y="3664485"/>
                      <a:pt x="4153923" y="3629567"/>
                      <a:pt x="4122410" y="3567933"/>
                    </a:cubicBezTo>
                    <a:cubicBezTo>
                      <a:pt x="4097685" y="3514532"/>
                      <a:pt x="4056265" y="3470633"/>
                      <a:pt x="4004392" y="3442843"/>
                    </a:cubicBezTo>
                    <a:cubicBezTo>
                      <a:pt x="3921405" y="3399521"/>
                      <a:pt x="3713735" y="3308162"/>
                      <a:pt x="3597260" y="3257606"/>
                    </a:cubicBezTo>
                    <a:cubicBezTo>
                      <a:pt x="3532301" y="3229653"/>
                      <a:pt x="3456711" y="3246901"/>
                      <a:pt x="3410316" y="3300278"/>
                    </a:cubicBezTo>
                    <a:cubicBezTo>
                      <a:pt x="3211392" y="3525716"/>
                      <a:pt x="2940030" y="3674678"/>
                      <a:pt x="2643033" y="3721471"/>
                    </a:cubicBezTo>
                    <a:cubicBezTo>
                      <a:pt x="2607506" y="3727282"/>
                      <a:pt x="2579935" y="3755616"/>
                      <a:pt x="2575083" y="3791290"/>
                    </a:cubicBezTo>
                    <a:cubicBezTo>
                      <a:pt x="2544766" y="3987175"/>
                      <a:pt x="2531029" y="4170543"/>
                      <a:pt x="2524852" y="4290025"/>
                    </a:cubicBezTo>
                    <a:cubicBezTo>
                      <a:pt x="2522926" y="4352415"/>
                      <a:pt x="2540791" y="4413814"/>
                      <a:pt x="2575896" y="4465427"/>
                    </a:cubicBezTo>
                    <a:cubicBezTo>
                      <a:pt x="2592201" y="4491128"/>
                      <a:pt x="2600784" y="4520982"/>
                      <a:pt x="2600605" y="4551421"/>
                    </a:cubicBezTo>
                    <a:cubicBezTo>
                      <a:pt x="2600824" y="4599197"/>
                      <a:pt x="2580017" y="4644649"/>
                      <a:pt x="2543709" y="4675698"/>
                    </a:cubicBezTo>
                    <a:cubicBezTo>
                      <a:pt x="2481709" y="4727652"/>
                      <a:pt x="2390984" y="4726270"/>
                      <a:pt x="2330601" y="4672455"/>
                    </a:cubicBezTo>
                    <a:cubicBezTo>
                      <a:pt x="2270210" y="4618631"/>
                      <a:pt x="2258449" y="4528663"/>
                      <a:pt x="2302958" y="4461119"/>
                    </a:cubicBezTo>
                    <a:cubicBezTo>
                      <a:pt x="2336234" y="4413326"/>
                      <a:pt x="2353327" y="4356121"/>
                      <a:pt x="2351726" y="4297909"/>
                    </a:cubicBezTo>
                    <a:cubicBezTo>
                      <a:pt x="2347337" y="4203217"/>
                      <a:pt x="2322790" y="3978072"/>
                      <a:pt x="2308485" y="3852331"/>
                    </a:cubicBezTo>
                    <a:cubicBezTo>
                      <a:pt x="2300153" y="3782106"/>
                      <a:pt x="2247378" y="3725315"/>
                      <a:pt x="2177949" y="3711880"/>
                    </a:cubicBezTo>
                    <a:cubicBezTo>
                      <a:pt x="1902385" y="3655626"/>
                      <a:pt x="1652587" y="3511273"/>
                      <a:pt x="1466261" y="3300603"/>
                    </a:cubicBezTo>
                    <a:cubicBezTo>
                      <a:pt x="1435155" y="3265238"/>
                      <a:pt x="1390378" y="3244902"/>
                      <a:pt x="1343285" y="3244764"/>
                    </a:cubicBezTo>
                    <a:cubicBezTo>
                      <a:pt x="1321225" y="3244788"/>
                      <a:pt x="1299401" y="3249323"/>
                      <a:pt x="1279155" y="3258094"/>
                    </a:cubicBezTo>
                    <a:cubicBezTo>
                      <a:pt x="1165363" y="3307674"/>
                      <a:pt x="962163" y="3397245"/>
                      <a:pt x="878119" y="3439836"/>
                    </a:cubicBezTo>
                    <a:cubicBezTo>
                      <a:pt x="823629" y="3469771"/>
                      <a:pt x="779691" y="3515776"/>
                      <a:pt x="752298" y="3571590"/>
                    </a:cubicBezTo>
                    <a:cubicBezTo>
                      <a:pt x="737968" y="3598494"/>
                      <a:pt x="716255" y="3620741"/>
                      <a:pt x="689712" y="3635720"/>
                    </a:cubicBezTo>
                    <a:cubicBezTo>
                      <a:pt x="617283" y="3678620"/>
                      <a:pt x="524083" y="3659129"/>
                      <a:pt x="474915" y="3590797"/>
                    </a:cubicBezTo>
                    <a:cubicBezTo>
                      <a:pt x="425748" y="3522465"/>
                      <a:pt x="436881" y="3427904"/>
                      <a:pt x="500573" y="3372861"/>
                    </a:cubicBezTo>
                    <a:cubicBezTo>
                      <a:pt x="532822" y="3344779"/>
                      <a:pt x="574659" y="3330221"/>
                      <a:pt x="617373" y="3332221"/>
                    </a:cubicBezTo>
                    <a:cubicBezTo>
                      <a:pt x="675963" y="3337220"/>
                      <a:pt x="734613" y="3323321"/>
                      <a:pt x="784728" y="3292556"/>
                    </a:cubicBezTo>
                    <a:cubicBezTo>
                      <a:pt x="871942" y="3236473"/>
                      <a:pt x="1006379" y="3145683"/>
                      <a:pt x="1151708" y="3031810"/>
                    </a:cubicBezTo>
                    <a:cubicBezTo>
                      <a:pt x="1205734" y="2988764"/>
                      <a:pt x="1226827" y="2916376"/>
                      <a:pt x="1204377" y="2851043"/>
                    </a:cubicBezTo>
                    <a:cubicBezTo>
                      <a:pt x="1115026" y="2583169"/>
                      <a:pt x="1115026" y="2293519"/>
                      <a:pt x="1204377" y="2025645"/>
                    </a:cubicBezTo>
                    <a:cubicBezTo>
                      <a:pt x="1226892" y="1960279"/>
                      <a:pt x="1205832" y="1887826"/>
                      <a:pt x="1151789" y="1844715"/>
                    </a:cubicBezTo>
                    <a:cubicBezTo>
                      <a:pt x="1041004" y="1757421"/>
                      <a:pt x="919165" y="1670939"/>
                      <a:pt x="790093" y="1587464"/>
                    </a:cubicBezTo>
                    <a:close/>
                    <a:moveTo>
                      <a:pt x="164237" y="2409937"/>
                    </a:moveTo>
                    <a:cubicBezTo>
                      <a:pt x="174084" y="2356113"/>
                      <a:pt x="210201" y="2310775"/>
                      <a:pt x="260464" y="2289147"/>
                    </a:cubicBezTo>
                    <a:cubicBezTo>
                      <a:pt x="310729" y="2267518"/>
                      <a:pt x="368480" y="2272468"/>
                      <a:pt x="414335" y="2302322"/>
                    </a:cubicBezTo>
                    <a:cubicBezTo>
                      <a:pt x="462400" y="2335866"/>
                      <a:pt x="520020" y="2352968"/>
                      <a:pt x="578602" y="2351090"/>
                    </a:cubicBezTo>
                    <a:cubicBezTo>
                      <a:pt x="676138" y="2346701"/>
                      <a:pt x="819110" y="2336785"/>
                      <a:pt x="979882" y="2315733"/>
                    </a:cubicBezTo>
                    <a:cubicBezTo>
                      <a:pt x="976549" y="2356373"/>
                      <a:pt x="974761" y="2397013"/>
                      <a:pt x="974761" y="2438141"/>
                    </a:cubicBezTo>
                    <a:cubicBezTo>
                      <a:pt x="974761" y="2479269"/>
                      <a:pt x="976630" y="2520152"/>
                      <a:pt x="979963" y="2560711"/>
                    </a:cubicBezTo>
                    <a:cubicBezTo>
                      <a:pt x="824881" y="2540554"/>
                      <a:pt x="684104" y="2530312"/>
                      <a:pt x="586486" y="2525192"/>
                    </a:cubicBezTo>
                    <a:cubicBezTo>
                      <a:pt x="523666" y="2523721"/>
                      <a:pt x="461925" y="2541692"/>
                      <a:pt x="409702" y="2576642"/>
                    </a:cubicBezTo>
                    <a:cubicBezTo>
                      <a:pt x="341107" y="2616965"/>
                      <a:pt x="253581" y="2603212"/>
                      <a:pt x="200650" y="2543805"/>
                    </a:cubicBezTo>
                    <a:cubicBezTo>
                      <a:pt x="169178" y="2506839"/>
                      <a:pt x="155934" y="2457713"/>
                      <a:pt x="164562" y="2409937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B72C43-63EF-4C20-F7CE-A1F1CC59FB40}"/>
              </a:ext>
            </a:extLst>
          </p:cNvPr>
          <p:cNvGrpSpPr/>
          <p:nvPr/>
        </p:nvGrpSpPr>
        <p:grpSpPr>
          <a:xfrm>
            <a:off x="2193000" y="1452528"/>
            <a:ext cx="9572146" cy="5109417"/>
            <a:chOff x="2245928" y="1508576"/>
            <a:chExt cx="9572146" cy="5109417"/>
          </a:xfrm>
        </p:grpSpPr>
        <p:pic>
          <p:nvPicPr>
            <p:cNvPr id="6" name="Picture 5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099673F2-DA46-1BEE-7844-7A6BDC72B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5929" y="3260863"/>
              <a:ext cx="9572145" cy="1665200"/>
            </a:xfrm>
            <a:prstGeom prst="rect">
              <a:avLst/>
            </a:prstGeom>
          </p:spPr>
        </p:pic>
        <p:pic>
          <p:nvPicPr>
            <p:cNvPr id="19" name="Picture 1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C54C9F3-A64A-4CB8-C36D-3B1E00A85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5928" y="4982107"/>
              <a:ext cx="9572145" cy="1635886"/>
            </a:xfrm>
            <a:prstGeom prst="rect">
              <a:avLst/>
            </a:prstGeom>
          </p:spPr>
        </p:pic>
        <p:pic>
          <p:nvPicPr>
            <p:cNvPr id="17" name="Picture 16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3181BA34-F295-43D5-5890-56FECE36C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312" y="1508576"/>
              <a:ext cx="9556761" cy="169994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BECC63-D4DC-94E6-7E10-261BC9204AA9}"/>
              </a:ext>
            </a:extLst>
          </p:cNvPr>
          <p:cNvGrpSpPr/>
          <p:nvPr/>
        </p:nvGrpSpPr>
        <p:grpSpPr>
          <a:xfrm>
            <a:off x="7374192" y="2358550"/>
            <a:ext cx="2571879" cy="4364529"/>
            <a:chOff x="7374193" y="2373468"/>
            <a:chExt cx="2571879" cy="436452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8435244-88FB-D958-4D16-B22F9A1C428F}"/>
                </a:ext>
              </a:extLst>
            </p:cNvPr>
            <p:cNvGrpSpPr/>
            <p:nvPr/>
          </p:nvGrpSpPr>
          <p:grpSpPr>
            <a:xfrm>
              <a:off x="9359191" y="2730213"/>
              <a:ext cx="586881" cy="4007784"/>
              <a:chOff x="9359191" y="2730213"/>
              <a:chExt cx="586881" cy="400778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EC42B80-0A59-3361-4C6B-CC3EBC4C2A3B}"/>
                  </a:ext>
                </a:extLst>
              </p:cNvPr>
              <p:cNvSpPr/>
              <p:nvPr/>
            </p:nvSpPr>
            <p:spPr>
              <a:xfrm>
                <a:off x="9359193" y="6154997"/>
                <a:ext cx="586879" cy="583000"/>
              </a:xfrm>
              <a:prstGeom prst="ellipse">
                <a:avLst/>
              </a:prstGeom>
              <a:noFill/>
              <a:ln w="73025">
                <a:solidFill>
                  <a:srgbClr val="857FBF">
                    <a:alpha val="5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F1DAED0-9A9F-5948-88EF-EF6C032158CF}"/>
                  </a:ext>
                </a:extLst>
              </p:cNvPr>
              <p:cNvSpPr/>
              <p:nvPr/>
            </p:nvSpPr>
            <p:spPr>
              <a:xfrm>
                <a:off x="9359192" y="4463067"/>
                <a:ext cx="586879" cy="583000"/>
              </a:xfrm>
              <a:prstGeom prst="ellipse">
                <a:avLst/>
              </a:prstGeom>
              <a:noFill/>
              <a:ln w="73025">
                <a:solidFill>
                  <a:srgbClr val="857FBF">
                    <a:alpha val="5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94C5820-1F6D-3585-03B1-D2E13BB37A0A}"/>
                  </a:ext>
                </a:extLst>
              </p:cNvPr>
              <p:cNvSpPr/>
              <p:nvPr/>
            </p:nvSpPr>
            <p:spPr>
              <a:xfrm>
                <a:off x="9359191" y="2730213"/>
                <a:ext cx="586879" cy="583000"/>
              </a:xfrm>
              <a:prstGeom prst="ellipse">
                <a:avLst/>
              </a:prstGeom>
              <a:noFill/>
              <a:ln w="73025">
                <a:solidFill>
                  <a:srgbClr val="857FBF">
                    <a:alpha val="5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C1ECFE-DB39-4A4A-7CAE-B2D19C9825B8}"/>
                </a:ext>
              </a:extLst>
            </p:cNvPr>
            <p:cNvGrpSpPr/>
            <p:nvPr/>
          </p:nvGrpSpPr>
          <p:grpSpPr>
            <a:xfrm>
              <a:off x="7374193" y="2373468"/>
              <a:ext cx="586881" cy="4007784"/>
              <a:chOff x="9359191" y="2730213"/>
              <a:chExt cx="586881" cy="400778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AF0EE30-DAB3-D82F-F14F-41C56E5AD38D}"/>
                  </a:ext>
                </a:extLst>
              </p:cNvPr>
              <p:cNvSpPr/>
              <p:nvPr/>
            </p:nvSpPr>
            <p:spPr>
              <a:xfrm>
                <a:off x="9359193" y="6154997"/>
                <a:ext cx="586879" cy="583000"/>
              </a:xfrm>
              <a:prstGeom prst="ellipse">
                <a:avLst/>
              </a:prstGeom>
              <a:noFill/>
              <a:ln w="73025">
                <a:solidFill>
                  <a:srgbClr val="857FBF">
                    <a:alpha val="5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7821832-2037-26B3-10E0-23254755B45D}"/>
                  </a:ext>
                </a:extLst>
              </p:cNvPr>
              <p:cNvSpPr/>
              <p:nvPr/>
            </p:nvSpPr>
            <p:spPr>
              <a:xfrm>
                <a:off x="9359192" y="4463067"/>
                <a:ext cx="586879" cy="583000"/>
              </a:xfrm>
              <a:prstGeom prst="ellipse">
                <a:avLst/>
              </a:prstGeom>
              <a:noFill/>
              <a:ln w="73025">
                <a:solidFill>
                  <a:srgbClr val="857FBF">
                    <a:alpha val="5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F3221F-572E-389C-6338-0F4DD53B5EC9}"/>
                  </a:ext>
                </a:extLst>
              </p:cNvPr>
              <p:cNvSpPr/>
              <p:nvPr/>
            </p:nvSpPr>
            <p:spPr>
              <a:xfrm>
                <a:off x="9359191" y="2730213"/>
                <a:ext cx="586879" cy="583000"/>
              </a:xfrm>
              <a:prstGeom prst="ellipse">
                <a:avLst/>
              </a:prstGeom>
              <a:noFill/>
              <a:ln w="73025">
                <a:solidFill>
                  <a:srgbClr val="857FBF">
                    <a:alpha val="5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32516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B95E170-CFF8-478E-853C-7FD2BA87F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50C1A2-C1FE-6D55-9CF1-387CB3AF36D1}"/>
              </a:ext>
            </a:extLst>
          </p:cNvPr>
          <p:cNvSpPr txBox="1"/>
          <p:nvPr/>
        </p:nvSpPr>
        <p:spPr>
          <a:xfrm>
            <a:off x="3481812" y="537868"/>
            <a:ext cx="7888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2800" dirty="0">
                <a:latin typeface="Manrope ExtraBold" pitchFamily="2" charset="0"/>
              </a:rPr>
              <a:t>The SVC model gave slightly better precision and recall for classes 3 and 4 than the other two models</a:t>
            </a:r>
          </a:p>
        </p:txBody>
      </p:sp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1EACFB5C-1E75-599E-5C84-B9B70DFDA64B}"/>
              </a:ext>
            </a:extLst>
          </p:cNvPr>
          <p:cNvSpPr/>
          <p:nvPr/>
        </p:nvSpPr>
        <p:spPr>
          <a:xfrm>
            <a:off x="1830830" y="524187"/>
            <a:ext cx="449617" cy="581857"/>
          </a:xfrm>
          <a:custGeom>
            <a:avLst/>
            <a:gdLst>
              <a:gd name="connsiteX0" fmla="*/ 542925 w 647700"/>
              <a:gd name="connsiteY0" fmla="*/ 381000 h 838200"/>
              <a:gd name="connsiteX1" fmla="*/ 476250 w 647700"/>
              <a:gd name="connsiteY1" fmla="*/ 314325 h 838200"/>
              <a:gd name="connsiteX2" fmla="*/ 542925 w 647700"/>
              <a:gd name="connsiteY2" fmla="*/ 247650 h 838200"/>
              <a:gd name="connsiteX3" fmla="*/ 609600 w 647700"/>
              <a:gd name="connsiteY3" fmla="*/ 314325 h 838200"/>
              <a:gd name="connsiteX4" fmla="*/ 542925 w 647700"/>
              <a:gd name="connsiteY4" fmla="*/ 381000 h 838200"/>
              <a:gd name="connsiteX5" fmla="*/ 647700 w 647700"/>
              <a:gd name="connsiteY5" fmla="*/ 314325 h 838200"/>
              <a:gd name="connsiteX6" fmla="*/ 542925 w 647700"/>
              <a:gd name="connsiteY6" fmla="*/ 209550 h 838200"/>
              <a:gd name="connsiteX7" fmla="*/ 438150 w 647700"/>
              <a:gd name="connsiteY7" fmla="*/ 314325 h 838200"/>
              <a:gd name="connsiteX8" fmla="*/ 514350 w 647700"/>
              <a:gd name="connsiteY8" fmla="*/ 415290 h 838200"/>
              <a:gd name="connsiteX9" fmla="*/ 514350 w 647700"/>
              <a:gd name="connsiteY9" fmla="*/ 638175 h 838200"/>
              <a:gd name="connsiteX10" fmla="*/ 371475 w 647700"/>
              <a:gd name="connsiteY10" fmla="*/ 781050 h 838200"/>
              <a:gd name="connsiteX11" fmla="*/ 228600 w 647700"/>
              <a:gd name="connsiteY11" fmla="*/ 638175 h 838200"/>
              <a:gd name="connsiteX12" fmla="*/ 228600 w 647700"/>
              <a:gd name="connsiteY12" fmla="*/ 541020 h 838200"/>
              <a:gd name="connsiteX13" fmla="*/ 400050 w 647700"/>
              <a:gd name="connsiteY13" fmla="*/ 342900 h 838200"/>
              <a:gd name="connsiteX14" fmla="*/ 381000 w 647700"/>
              <a:gd name="connsiteY14" fmla="*/ 310515 h 838200"/>
              <a:gd name="connsiteX15" fmla="*/ 381000 w 647700"/>
              <a:gd name="connsiteY15" fmla="*/ 76200 h 838200"/>
              <a:gd name="connsiteX16" fmla="*/ 331470 w 647700"/>
              <a:gd name="connsiteY16" fmla="*/ 20003 h 838200"/>
              <a:gd name="connsiteX17" fmla="*/ 304800 w 647700"/>
              <a:gd name="connsiteY17" fmla="*/ 0 h 838200"/>
              <a:gd name="connsiteX18" fmla="*/ 295275 w 647700"/>
              <a:gd name="connsiteY18" fmla="*/ 0 h 838200"/>
              <a:gd name="connsiteX19" fmla="*/ 257175 w 647700"/>
              <a:gd name="connsiteY19" fmla="*/ 38100 h 838200"/>
              <a:gd name="connsiteX20" fmla="*/ 295275 w 647700"/>
              <a:gd name="connsiteY20" fmla="*/ 76200 h 838200"/>
              <a:gd name="connsiteX21" fmla="*/ 304800 w 647700"/>
              <a:gd name="connsiteY21" fmla="*/ 76200 h 838200"/>
              <a:gd name="connsiteX22" fmla="*/ 331470 w 647700"/>
              <a:gd name="connsiteY22" fmla="*/ 59055 h 838200"/>
              <a:gd name="connsiteX23" fmla="*/ 342900 w 647700"/>
              <a:gd name="connsiteY23" fmla="*/ 76200 h 838200"/>
              <a:gd name="connsiteX24" fmla="*/ 342900 w 647700"/>
              <a:gd name="connsiteY24" fmla="*/ 310515 h 838200"/>
              <a:gd name="connsiteX25" fmla="*/ 323850 w 647700"/>
              <a:gd name="connsiteY25" fmla="*/ 342900 h 838200"/>
              <a:gd name="connsiteX26" fmla="*/ 200025 w 647700"/>
              <a:gd name="connsiteY26" fmla="*/ 466725 h 838200"/>
              <a:gd name="connsiteX27" fmla="*/ 76200 w 647700"/>
              <a:gd name="connsiteY27" fmla="*/ 342900 h 838200"/>
              <a:gd name="connsiteX28" fmla="*/ 57150 w 647700"/>
              <a:gd name="connsiteY28" fmla="*/ 310515 h 838200"/>
              <a:gd name="connsiteX29" fmla="*/ 57150 w 647700"/>
              <a:gd name="connsiteY29" fmla="*/ 76200 h 838200"/>
              <a:gd name="connsiteX30" fmla="*/ 68580 w 647700"/>
              <a:gd name="connsiteY30" fmla="*/ 59055 h 838200"/>
              <a:gd name="connsiteX31" fmla="*/ 95250 w 647700"/>
              <a:gd name="connsiteY31" fmla="*/ 76200 h 838200"/>
              <a:gd name="connsiteX32" fmla="*/ 104775 w 647700"/>
              <a:gd name="connsiteY32" fmla="*/ 76200 h 838200"/>
              <a:gd name="connsiteX33" fmla="*/ 142875 w 647700"/>
              <a:gd name="connsiteY33" fmla="*/ 38100 h 838200"/>
              <a:gd name="connsiteX34" fmla="*/ 104775 w 647700"/>
              <a:gd name="connsiteY34" fmla="*/ 0 h 838200"/>
              <a:gd name="connsiteX35" fmla="*/ 95250 w 647700"/>
              <a:gd name="connsiteY35" fmla="*/ 0 h 838200"/>
              <a:gd name="connsiteX36" fmla="*/ 68580 w 647700"/>
              <a:gd name="connsiteY36" fmla="*/ 20003 h 838200"/>
              <a:gd name="connsiteX37" fmla="*/ 19050 w 647700"/>
              <a:gd name="connsiteY37" fmla="*/ 76200 h 838200"/>
              <a:gd name="connsiteX38" fmla="*/ 19050 w 647700"/>
              <a:gd name="connsiteY38" fmla="*/ 310515 h 838200"/>
              <a:gd name="connsiteX39" fmla="*/ 0 w 647700"/>
              <a:gd name="connsiteY39" fmla="*/ 342900 h 838200"/>
              <a:gd name="connsiteX40" fmla="*/ 171450 w 647700"/>
              <a:gd name="connsiteY40" fmla="*/ 541020 h 838200"/>
              <a:gd name="connsiteX41" fmla="*/ 171450 w 647700"/>
              <a:gd name="connsiteY41" fmla="*/ 638175 h 838200"/>
              <a:gd name="connsiteX42" fmla="*/ 371475 w 647700"/>
              <a:gd name="connsiteY42" fmla="*/ 838200 h 838200"/>
              <a:gd name="connsiteX43" fmla="*/ 571500 w 647700"/>
              <a:gd name="connsiteY43" fmla="*/ 638175 h 838200"/>
              <a:gd name="connsiteX44" fmla="*/ 571500 w 647700"/>
              <a:gd name="connsiteY44" fmla="*/ 415290 h 838200"/>
              <a:gd name="connsiteX45" fmla="*/ 647700 w 647700"/>
              <a:gd name="connsiteY45" fmla="*/ 314325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47700" h="838200">
                <a:moveTo>
                  <a:pt x="542925" y="381000"/>
                </a:moveTo>
                <a:cubicBezTo>
                  <a:pt x="505778" y="381000"/>
                  <a:pt x="476250" y="351473"/>
                  <a:pt x="476250" y="314325"/>
                </a:cubicBezTo>
                <a:cubicBezTo>
                  <a:pt x="476250" y="277178"/>
                  <a:pt x="505778" y="247650"/>
                  <a:pt x="542925" y="247650"/>
                </a:cubicBezTo>
                <a:cubicBezTo>
                  <a:pt x="580073" y="247650"/>
                  <a:pt x="609600" y="277178"/>
                  <a:pt x="609600" y="314325"/>
                </a:cubicBezTo>
                <a:cubicBezTo>
                  <a:pt x="609600" y="351473"/>
                  <a:pt x="580073" y="381000"/>
                  <a:pt x="542925" y="381000"/>
                </a:cubicBezTo>
                <a:close/>
                <a:moveTo>
                  <a:pt x="647700" y="314325"/>
                </a:moveTo>
                <a:cubicBezTo>
                  <a:pt x="647700" y="256223"/>
                  <a:pt x="601028" y="209550"/>
                  <a:pt x="542925" y="209550"/>
                </a:cubicBezTo>
                <a:cubicBezTo>
                  <a:pt x="484823" y="209550"/>
                  <a:pt x="438150" y="256223"/>
                  <a:pt x="438150" y="314325"/>
                </a:cubicBezTo>
                <a:cubicBezTo>
                  <a:pt x="438150" y="361950"/>
                  <a:pt x="470535" y="402908"/>
                  <a:pt x="514350" y="415290"/>
                </a:cubicBezTo>
                <a:lnTo>
                  <a:pt x="514350" y="638175"/>
                </a:lnTo>
                <a:cubicBezTo>
                  <a:pt x="514350" y="717233"/>
                  <a:pt x="450533" y="781050"/>
                  <a:pt x="371475" y="781050"/>
                </a:cubicBezTo>
                <a:cubicBezTo>
                  <a:pt x="292418" y="781050"/>
                  <a:pt x="228600" y="717233"/>
                  <a:pt x="228600" y="638175"/>
                </a:cubicBezTo>
                <a:lnTo>
                  <a:pt x="228600" y="541020"/>
                </a:lnTo>
                <a:cubicBezTo>
                  <a:pt x="325755" y="526733"/>
                  <a:pt x="400050" y="443865"/>
                  <a:pt x="400050" y="342900"/>
                </a:cubicBezTo>
                <a:cubicBezTo>
                  <a:pt x="400050" y="328613"/>
                  <a:pt x="392430" y="316230"/>
                  <a:pt x="381000" y="310515"/>
                </a:cubicBezTo>
                <a:lnTo>
                  <a:pt x="381000" y="76200"/>
                </a:lnTo>
                <a:cubicBezTo>
                  <a:pt x="381000" y="47625"/>
                  <a:pt x="359093" y="23813"/>
                  <a:pt x="331470" y="20003"/>
                </a:cubicBezTo>
                <a:cubicBezTo>
                  <a:pt x="327660" y="8573"/>
                  <a:pt x="317183" y="0"/>
                  <a:pt x="304800" y="0"/>
                </a:cubicBezTo>
                <a:lnTo>
                  <a:pt x="295275" y="0"/>
                </a:lnTo>
                <a:cubicBezTo>
                  <a:pt x="274320" y="0"/>
                  <a:pt x="257175" y="17145"/>
                  <a:pt x="257175" y="38100"/>
                </a:cubicBezTo>
                <a:cubicBezTo>
                  <a:pt x="257175" y="59055"/>
                  <a:pt x="274320" y="76200"/>
                  <a:pt x="295275" y="76200"/>
                </a:cubicBezTo>
                <a:lnTo>
                  <a:pt x="304800" y="76200"/>
                </a:lnTo>
                <a:cubicBezTo>
                  <a:pt x="316230" y="76200"/>
                  <a:pt x="326708" y="68580"/>
                  <a:pt x="331470" y="59055"/>
                </a:cubicBezTo>
                <a:cubicBezTo>
                  <a:pt x="338138" y="61913"/>
                  <a:pt x="342900" y="68580"/>
                  <a:pt x="342900" y="76200"/>
                </a:cubicBezTo>
                <a:lnTo>
                  <a:pt x="342900" y="310515"/>
                </a:lnTo>
                <a:cubicBezTo>
                  <a:pt x="331470" y="317183"/>
                  <a:pt x="323850" y="329565"/>
                  <a:pt x="323850" y="342900"/>
                </a:cubicBezTo>
                <a:cubicBezTo>
                  <a:pt x="323850" y="411480"/>
                  <a:pt x="268605" y="466725"/>
                  <a:pt x="200025" y="466725"/>
                </a:cubicBezTo>
                <a:cubicBezTo>
                  <a:pt x="131445" y="466725"/>
                  <a:pt x="76200" y="411480"/>
                  <a:pt x="76200" y="342900"/>
                </a:cubicBezTo>
                <a:cubicBezTo>
                  <a:pt x="76200" y="328613"/>
                  <a:pt x="68580" y="316230"/>
                  <a:pt x="57150" y="310515"/>
                </a:cubicBezTo>
                <a:lnTo>
                  <a:pt x="57150" y="76200"/>
                </a:lnTo>
                <a:cubicBezTo>
                  <a:pt x="57150" y="68580"/>
                  <a:pt x="61913" y="61913"/>
                  <a:pt x="68580" y="59055"/>
                </a:cubicBezTo>
                <a:cubicBezTo>
                  <a:pt x="73343" y="69533"/>
                  <a:pt x="82868" y="76200"/>
                  <a:pt x="95250" y="76200"/>
                </a:cubicBezTo>
                <a:lnTo>
                  <a:pt x="104775" y="76200"/>
                </a:lnTo>
                <a:cubicBezTo>
                  <a:pt x="125730" y="76200"/>
                  <a:pt x="142875" y="59055"/>
                  <a:pt x="142875" y="38100"/>
                </a:cubicBezTo>
                <a:cubicBezTo>
                  <a:pt x="142875" y="17145"/>
                  <a:pt x="125730" y="0"/>
                  <a:pt x="104775" y="0"/>
                </a:cubicBezTo>
                <a:lnTo>
                  <a:pt x="95250" y="0"/>
                </a:lnTo>
                <a:cubicBezTo>
                  <a:pt x="82868" y="0"/>
                  <a:pt x="72390" y="8573"/>
                  <a:pt x="68580" y="20003"/>
                </a:cubicBezTo>
                <a:cubicBezTo>
                  <a:pt x="40957" y="23813"/>
                  <a:pt x="19050" y="47625"/>
                  <a:pt x="19050" y="76200"/>
                </a:cubicBezTo>
                <a:lnTo>
                  <a:pt x="19050" y="310515"/>
                </a:lnTo>
                <a:cubicBezTo>
                  <a:pt x="7620" y="317183"/>
                  <a:pt x="0" y="329565"/>
                  <a:pt x="0" y="342900"/>
                </a:cubicBezTo>
                <a:cubicBezTo>
                  <a:pt x="0" y="443865"/>
                  <a:pt x="74295" y="526733"/>
                  <a:pt x="171450" y="541020"/>
                </a:cubicBezTo>
                <a:lnTo>
                  <a:pt x="171450" y="638175"/>
                </a:lnTo>
                <a:cubicBezTo>
                  <a:pt x="171450" y="748665"/>
                  <a:pt x="260985" y="838200"/>
                  <a:pt x="371475" y="838200"/>
                </a:cubicBezTo>
                <a:cubicBezTo>
                  <a:pt x="481965" y="838200"/>
                  <a:pt x="571500" y="748665"/>
                  <a:pt x="571500" y="638175"/>
                </a:cubicBezTo>
                <a:lnTo>
                  <a:pt x="571500" y="415290"/>
                </a:lnTo>
                <a:cubicBezTo>
                  <a:pt x="615315" y="402908"/>
                  <a:pt x="647700" y="361950"/>
                  <a:pt x="647700" y="314325"/>
                </a:cubicBezTo>
                <a:close/>
              </a:path>
            </a:pathLst>
          </a:custGeom>
          <a:solidFill>
            <a:srgbClr val="50C3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5130704-7143-5F99-6822-285085081302}"/>
              </a:ext>
            </a:extLst>
          </p:cNvPr>
          <p:cNvSpPr/>
          <p:nvPr/>
        </p:nvSpPr>
        <p:spPr>
          <a:xfrm>
            <a:off x="391032" y="3045914"/>
            <a:ext cx="1841235" cy="5605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11D9D7-A5D5-743A-8EDA-F47AA8DB3C2D}"/>
              </a:ext>
            </a:extLst>
          </p:cNvPr>
          <p:cNvSpPr/>
          <p:nvPr/>
        </p:nvSpPr>
        <p:spPr>
          <a:xfrm>
            <a:off x="462294" y="3029224"/>
            <a:ext cx="1698713" cy="582999"/>
          </a:xfrm>
          <a:prstGeom prst="roundRect">
            <a:avLst/>
          </a:prstGeom>
          <a:noFill/>
          <a:ln w="66675">
            <a:solidFill>
              <a:srgbClr val="018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41CEA280-5D97-9071-B348-FD4361C9B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78" y="3011739"/>
            <a:ext cx="8802047" cy="32948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735496F-031C-B5FC-F0A0-B30E3D52F61A}"/>
              </a:ext>
            </a:extLst>
          </p:cNvPr>
          <p:cNvGrpSpPr/>
          <p:nvPr/>
        </p:nvGrpSpPr>
        <p:grpSpPr>
          <a:xfrm>
            <a:off x="4034828" y="1882626"/>
            <a:ext cx="4603264" cy="3316085"/>
            <a:chOff x="4034828" y="1882626"/>
            <a:chExt cx="4603264" cy="331608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5FAFB8-17D0-84C1-316C-FE4817783931}"/>
                </a:ext>
              </a:extLst>
            </p:cNvPr>
            <p:cNvSpPr/>
            <p:nvPr/>
          </p:nvSpPr>
          <p:spPr>
            <a:xfrm>
              <a:off x="4925568" y="2718816"/>
              <a:ext cx="1882424" cy="2479895"/>
            </a:xfrm>
            <a:prstGeom prst="ellipse">
              <a:avLst/>
            </a:prstGeom>
            <a:noFill/>
            <a:ln w="73025">
              <a:solidFill>
                <a:srgbClr val="857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B1CAF63-5B1F-AFE1-DC65-4967771BC770}"/>
                </a:ext>
              </a:extLst>
            </p:cNvPr>
            <p:cNvGrpSpPr/>
            <p:nvPr/>
          </p:nvGrpSpPr>
          <p:grpSpPr>
            <a:xfrm>
              <a:off x="6443411" y="1887188"/>
              <a:ext cx="2194681" cy="3311523"/>
              <a:chOff x="6443411" y="1887188"/>
              <a:chExt cx="2194681" cy="331152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F1DAED0-9A9F-5948-88EF-EF6C032158CF}"/>
                  </a:ext>
                </a:extLst>
              </p:cNvPr>
              <p:cNvSpPr/>
              <p:nvPr/>
            </p:nvSpPr>
            <p:spPr>
              <a:xfrm>
                <a:off x="6864097" y="2718816"/>
                <a:ext cx="1353312" cy="2479895"/>
              </a:xfrm>
              <a:prstGeom prst="ellipse">
                <a:avLst/>
              </a:prstGeom>
              <a:noFill/>
              <a:ln w="73025">
                <a:solidFill>
                  <a:srgbClr val="857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C1C1D69-AEB2-4D28-13A2-A9D53D888D8C}"/>
                  </a:ext>
                </a:extLst>
              </p:cNvPr>
              <p:cNvSpPr/>
              <p:nvPr/>
            </p:nvSpPr>
            <p:spPr>
              <a:xfrm>
                <a:off x="6443411" y="2191047"/>
                <a:ext cx="2194681" cy="5605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1-recall = “misses”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9DBD33D-AD0B-3BB4-AB28-FB27D9601C95}"/>
                  </a:ext>
                </a:extLst>
              </p:cNvPr>
              <p:cNvSpPr/>
              <p:nvPr/>
            </p:nvSpPr>
            <p:spPr>
              <a:xfrm>
                <a:off x="6620133" y="1887188"/>
                <a:ext cx="1841235" cy="5605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b="1" dirty="0">
                    <a:solidFill>
                      <a:schemeClr val="tx1"/>
                    </a:solidFill>
                    <a:highlight>
                      <a:srgbClr val="857FB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TP/(TP+FN)</a:t>
                </a:r>
              </a:p>
            </p:txBody>
          </p:sp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31A70DC-BB9B-402F-0390-90BB2C559FDA}"/>
                </a:ext>
              </a:extLst>
            </p:cNvPr>
            <p:cNvSpPr/>
            <p:nvPr/>
          </p:nvSpPr>
          <p:spPr>
            <a:xfrm>
              <a:off x="4904266" y="1882626"/>
              <a:ext cx="1841235" cy="56050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highlight>
                    <a:srgbClr val="857FB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TP/(TP+FP)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08AC2D-FCF4-105F-9EE3-A216AE6E989B}"/>
                </a:ext>
              </a:extLst>
            </p:cNvPr>
            <p:cNvSpPr/>
            <p:nvPr/>
          </p:nvSpPr>
          <p:spPr>
            <a:xfrm>
              <a:off x="4034828" y="2172036"/>
              <a:ext cx="2586152" cy="56050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1- precision = “false alarms”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E6DA83-028F-B6D4-6EAE-8685DB2673E4}"/>
              </a:ext>
            </a:extLst>
          </p:cNvPr>
          <p:cNvGrpSpPr/>
          <p:nvPr/>
        </p:nvGrpSpPr>
        <p:grpSpPr>
          <a:xfrm>
            <a:off x="191393" y="153944"/>
            <a:ext cx="3861761" cy="830997"/>
            <a:chOff x="268803" y="264808"/>
            <a:chExt cx="3861761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34618-9161-BA73-4E86-65B49724111A}"/>
                </a:ext>
              </a:extLst>
            </p:cNvPr>
            <p:cNvSpPr txBox="1"/>
            <p:nvPr/>
          </p:nvSpPr>
          <p:spPr>
            <a:xfrm>
              <a:off x="988586" y="264808"/>
              <a:ext cx="3141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800" b="1" dirty="0">
                  <a:solidFill>
                    <a:srgbClr val="0187AD"/>
                  </a:solidFill>
                  <a:latin typeface="Manrope" pitchFamily="2" charset="0"/>
                </a:rPr>
                <a:t>Evaluation</a:t>
              </a:r>
            </a:p>
          </p:txBody>
        </p:sp>
        <p:grpSp>
          <p:nvGrpSpPr>
            <p:cNvPr id="13" name="Graphic 7">
              <a:extLst>
                <a:ext uri="{FF2B5EF4-FFF2-40B4-BE49-F238E27FC236}">
                  <a16:creationId xmlns:a16="http://schemas.microsoft.com/office/drawing/2014/main" id="{6ADB0B72-57D5-6186-232D-C57B2FF37742}"/>
                </a:ext>
              </a:extLst>
            </p:cNvPr>
            <p:cNvGrpSpPr/>
            <p:nvPr/>
          </p:nvGrpSpPr>
          <p:grpSpPr>
            <a:xfrm>
              <a:off x="268803" y="439293"/>
              <a:ext cx="652665" cy="652665"/>
              <a:chOff x="3657600" y="990600"/>
              <a:chExt cx="4876800" cy="4876800"/>
            </a:xfrm>
            <a:solidFill>
              <a:schemeClr val="bg1"/>
            </a:solidFill>
          </p:grpSpPr>
          <p:sp>
            <p:nvSpPr>
              <p:cNvPr id="15" name="Freeform: Shape 31">
                <a:extLst>
                  <a:ext uri="{FF2B5EF4-FFF2-40B4-BE49-F238E27FC236}">
                    <a16:creationId xmlns:a16="http://schemas.microsoft.com/office/drawing/2014/main" id="{ED1889DF-04FD-C83A-8FEE-0286862B05DA}"/>
                  </a:ext>
                </a:extLst>
              </p:cNvPr>
              <p:cNvSpPr/>
              <p:nvPr/>
            </p:nvSpPr>
            <p:spPr>
              <a:xfrm>
                <a:off x="5445760" y="2534920"/>
                <a:ext cx="812800" cy="812800"/>
              </a:xfrm>
              <a:custGeom>
                <a:avLst/>
                <a:gdLst>
                  <a:gd name="connsiteX0" fmla="*/ 406400 w 812800"/>
                  <a:gd name="connsiteY0" fmla="*/ 812800 h 812800"/>
                  <a:gd name="connsiteX1" fmla="*/ 812800 w 812800"/>
                  <a:gd name="connsiteY1" fmla="*/ 406400 h 812800"/>
                  <a:gd name="connsiteX2" fmla="*/ 406400 w 812800"/>
                  <a:gd name="connsiteY2" fmla="*/ 0 h 812800"/>
                  <a:gd name="connsiteX3" fmla="*/ 0 w 812800"/>
                  <a:gd name="connsiteY3" fmla="*/ 406400 h 812800"/>
                  <a:gd name="connsiteX4" fmla="*/ 406400 w 812800"/>
                  <a:gd name="connsiteY4" fmla="*/ 812800 h 812800"/>
                  <a:gd name="connsiteX5" fmla="*/ 406400 w 812800"/>
                  <a:gd name="connsiteY5" fmla="*/ 162560 h 812800"/>
                  <a:gd name="connsiteX6" fmla="*/ 650240 w 812800"/>
                  <a:gd name="connsiteY6" fmla="*/ 406400 h 812800"/>
                  <a:gd name="connsiteX7" fmla="*/ 406400 w 812800"/>
                  <a:gd name="connsiteY7" fmla="*/ 650240 h 812800"/>
                  <a:gd name="connsiteX8" fmla="*/ 162560 w 812800"/>
                  <a:gd name="connsiteY8" fmla="*/ 406400 h 812800"/>
                  <a:gd name="connsiteX9" fmla="*/ 406400 w 812800"/>
                  <a:gd name="connsiteY9" fmla="*/ 16256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800" h="812800">
                    <a:moveTo>
                      <a:pt x="406400" y="812800"/>
                    </a:moveTo>
                    <a:cubicBezTo>
                      <a:pt x="630847" y="812800"/>
                      <a:pt x="812800" y="630847"/>
                      <a:pt x="812800" y="406400"/>
                    </a:cubicBezTo>
                    <a:cubicBezTo>
                      <a:pt x="812800" y="181953"/>
                      <a:pt x="630847" y="0"/>
                      <a:pt x="406400" y="0"/>
                    </a:cubicBezTo>
                    <a:cubicBezTo>
                      <a:pt x="181953" y="0"/>
                      <a:pt x="0" y="181953"/>
                      <a:pt x="0" y="406400"/>
                    </a:cubicBezTo>
                    <a:cubicBezTo>
                      <a:pt x="268" y="630741"/>
                      <a:pt x="182059" y="812532"/>
                      <a:pt x="406400" y="812800"/>
                    </a:cubicBezTo>
                    <a:close/>
                    <a:moveTo>
                      <a:pt x="406400" y="162560"/>
                    </a:moveTo>
                    <a:cubicBezTo>
                      <a:pt x="541073" y="162560"/>
                      <a:pt x="650240" y="271727"/>
                      <a:pt x="650240" y="406400"/>
                    </a:cubicBezTo>
                    <a:cubicBezTo>
                      <a:pt x="650240" y="541073"/>
                      <a:pt x="541073" y="650240"/>
                      <a:pt x="406400" y="650240"/>
                    </a:cubicBezTo>
                    <a:cubicBezTo>
                      <a:pt x="271727" y="650240"/>
                      <a:pt x="162560" y="541073"/>
                      <a:pt x="162560" y="406400"/>
                    </a:cubicBezTo>
                    <a:cubicBezTo>
                      <a:pt x="162560" y="271727"/>
                      <a:pt x="271727" y="162560"/>
                      <a:pt x="40640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: Shape 32">
                <a:extLst>
                  <a:ext uri="{FF2B5EF4-FFF2-40B4-BE49-F238E27FC236}">
                    <a16:creationId xmlns:a16="http://schemas.microsoft.com/office/drawing/2014/main" id="{EDFEA071-FF35-2E83-97D8-DC323A8798F7}"/>
                  </a:ext>
                </a:extLst>
              </p:cNvPr>
              <p:cNvSpPr/>
              <p:nvPr/>
            </p:nvSpPr>
            <p:spPr>
              <a:xfrm>
                <a:off x="6502400" y="29413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: Shape 33">
                <a:extLst>
                  <a:ext uri="{FF2B5EF4-FFF2-40B4-BE49-F238E27FC236}">
                    <a16:creationId xmlns:a16="http://schemas.microsoft.com/office/drawing/2014/main" id="{4D0B8AA5-4BE1-63B8-A749-C043A81D96F5}"/>
                  </a:ext>
                </a:extLst>
              </p:cNvPr>
              <p:cNvSpPr/>
              <p:nvPr/>
            </p:nvSpPr>
            <p:spPr>
              <a:xfrm>
                <a:off x="4958080" y="33477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: Shape 34">
                <a:extLst>
                  <a:ext uri="{FF2B5EF4-FFF2-40B4-BE49-F238E27FC236}">
                    <a16:creationId xmlns:a16="http://schemas.microsoft.com/office/drawing/2014/main" id="{32023C6B-D059-EE03-4993-00B04FE583EF}"/>
                  </a:ext>
                </a:extLst>
              </p:cNvPr>
              <p:cNvSpPr/>
              <p:nvPr/>
            </p:nvSpPr>
            <p:spPr>
              <a:xfrm>
                <a:off x="5689600" y="3510280"/>
                <a:ext cx="975360" cy="975360"/>
              </a:xfrm>
              <a:custGeom>
                <a:avLst/>
                <a:gdLst>
                  <a:gd name="connsiteX0" fmla="*/ 0 w 975360"/>
                  <a:gd name="connsiteY0" fmla="*/ 487680 h 975360"/>
                  <a:gd name="connsiteX1" fmla="*/ 487680 w 975360"/>
                  <a:gd name="connsiteY1" fmla="*/ 975360 h 975360"/>
                  <a:gd name="connsiteX2" fmla="*/ 975360 w 975360"/>
                  <a:gd name="connsiteY2" fmla="*/ 487680 h 975360"/>
                  <a:gd name="connsiteX3" fmla="*/ 487680 w 975360"/>
                  <a:gd name="connsiteY3" fmla="*/ 0 h 975360"/>
                  <a:gd name="connsiteX4" fmla="*/ 0 w 975360"/>
                  <a:gd name="connsiteY4" fmla="*/ 487680 h 975360"/>
                  <a:gd name="connsiteX5" fmla="*/ 812800 w 975360"/>
                  <a:gd name="connsiteY5" fmla="*/ 487680 h 975360"/>
                  <a:gd name="connsiteX6" fmla="*/ 487680 w 975360"/>
                  <a:gd name="connsiteY6" fmla="*/ 812800 h 975360"/>
                  <a:gd name="connsiteX7" fmla="*/ 162560 w 975360"/>
                  <a:gd name="connsiteY7" fmla="*/ 487680 h 975360"/>
                  <a:gd name="connsiteX8" fmla="*/ 487680 w 975360"/>
                  <a:gd name="connsiteY8" fmla="*/ 162560 h 975360"/>
                  <a:gd name="connsiteX9" fmla="*/ 812800 w 975360"/>
                  <a:gd name="connsiteY9" fmla="*/ 487680 h 97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5360" h="975360">
                    <a:moveTo>
                      <a:pt x="0" y="487680"/>
                    </a:moveTo>
                    <a:cubicBezTo>
                      <a:pt x="0" y="757018"/>
                      <a:pt x="218342" y="975360"/>
                      <a:pt x="487680" y="975360"/>
                    </a:cubicBezTo>
                    <a:cubicBezTo>
                      <a:pt x="757018" y="975360"/>
                      <a:pt x="975360" y="757018"/>
                      <a:pt x="975360" y="487680"/>
                    </a:cubicBezTo>
                    <a:cubicBezTo>
                      <a:pt x="975360" y="218342"/>
                      <a:pt x="757018" y="0"/>
                      <a:pt x="487680" y="0"/>
                    </a:cubicBezTo>
                    <a:cubicBezTo>
                      <a:pt x="218456" y="268"/>
                      <a:pt x="268" y="218456"/>
                      <a:pt x="0" y="487680"/>
                    </a:cubicBezTo>
                    <a:close/>
                    <a:moveTo>
                      <a:pt x="812800" y="487680"/>
                    </a:moveTo>
                    <a:cubicBezTo>
                      <a:pt x="812800" y="667236"/>
                      <a:pt x="667236" y="812800"/>
                      <a:pt x="487680" y="812800"/>
                    </a:cubicBezTo>
                    <a:cubicBezTo>
                      <a:pt x="308124" y="812800"/>
                      <a:pt x="162560" y="667236"/>
                      <a:pt x="162560" y="487680"/>
                    </a:cubicBezTo>
                    <a:cubicBezTo>
                      <a:pt x="162560" y="308124"/>
                      <a:pt x="308124" y="162560"/>
                      <a:pt x="487680" y="162560"/>
                    </a:cubicBezTo>
                    <a:cubicBezTo>
                      <a:pt x="667236" y="162560"/>
                      <a:pt x="812800" y="308124"/>
                      <a:pt x="812800" y="48768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DF4087DC-CCDC-D3A2-0CB5-93CC4FC25DF6}"/>
                  </a:ext>
                </a:extLst>
              </p:cNvPr>
              <p:cNvSpPr/>
              <p:nvPr/>
            </p:nvSpPr>
            <p:spPr>
              <a:xfrm>
                <a:off x="3657955" y="990859"/>
                <a:ext cx="4795520" cy="4795520"/>
              </a:xfrm>
              <a:custGeom>
                <a:avLst/>
                <a:gdLst>
                  <a:gd name="connsiteX0" fmla="*/ 324765 w 4795520"/>
                  <a:gd name="connsiteY0" fmla="*/ 2763261 h 4795520"/>
                  <a:gd name="connsiteX1" fmla="*/ 495453 w 4795520"/>
                  <a:gd name="connsiteY1" fmla="*/ 2714493 h 4795520"/>
                  <a:gd name="connsiteX2" fmla="*/ 578033 w 4795520"/>
                  <a:gd name="connsiteY2" fmla="*/ 2687264 h 4795520"/>
                  <a:gd name="connsiteX3" fmla="*/ 1004916 w 4795520"/>
                  <a:gd name="connsiteY3" fmla="*/ 2727904 h 4795520"/>
                  <a:gd name="connsiteX4" fmla="*/ 1051408 w 4795520"/>
                  <a:gd name="connsiteY4" fmla="*/ 2903469 h 4795520"/>
                  <a:gd name="connsiteX5" fmla="*/ 697109 w 4795520"/>
                  <a:gd name="connsiteY5" fmla="*/ 3155437 h 4795520"/>
                  <a:gd name="connsiteX6" fmla="*/ 626395 w 4795520"/>
                  <a:gd name="connsiteY6" fmla="*/ 3169661 h 4795520"/>
                  <a:gd name="connsiteX7" fmla="*/ 394666 w 4795520"/>
                  <a:gd name="connsiteY7" fmla="*/ 3249072 h 4795520"/>
                  <a:gd name="connsiteX8" fmla="*/ 302250 w 4795520"/>
                  <a:gd name="connsiteY8" fmla="*/ 3608004 h 4795520"/>
                  <a:gd name="connsiteX9" fmla="*/ 496721 w 4795520"/>
                  <a:gd name="connsiteY9" fmla="*/ 3800735 h 4795520"/>
                  <a:gd name="connsiteX10" fmla="*/ 769448 w 4795520"/>
                  <a:gd name="connsiteY10" fmla="*/ 3776579 h 4795520"/>
                  <a:gd name="connsiteX11" fmla="*/ 894619 w 4795520"/>
                  <a:gd name="connsiteY11" fmla="*/ 3648075 h 4795520"/>
                  <a:gd name="connsiteX12" fmla="*/ 951515 w 4795520"/>
                  <a:gd name="connsiteY12" fmla="*/ 3584189 h 4795520"/>
                  <a:gd name="connsiteX13" fmla="*/ 1343610 w 4795520"/>
                  <a:gd name="connsiteY13" fmla="*/ 3408055 h 4795520"/>
                  <a:gd name="connsiteX14" fmla="*/ 1470813 w 4795520"/>
                  <a:gd name="connsiteY14" fmla="*/ 3533389 h 4795520"/>
                  <a:gd name="connsiteX15" fmla="*/ 1288421 w 4795520"/>
                  <a:gd name="connsiteY15" fmla="*/ 3930685 h 4795520"/>
                  <a:gd name="connsiteX16" fmla="*/ 1235101 w 4795520"/>
                  <a:gd name="connsiteY16" fmla="*/ 3977584 h 4795520"/>
                  <a:gd name="connsiteX17" fmla="*/ 1058870 w 4795520"/>
                  <a:gd name="connsiteY17" fmla="*/ 4231649 h 4795520"/>
                  <a:gd name="connsiteX18" fmla="*/ 1173897 w 4795520"/>
                  <a:gd name="connsiteY18" fmla="*/ 4518665 h 4795520"/>
                  <a:gd name="connsiteX19" fmla="*/ 1381893 w 4795520"/>
                  <a:gd name="connsiteY19" fmla="*/ 4593605 h 4795520"/>
                  <a:gd name="connsiteX20" fmla="*/ 1614784 w 4795520"/>
                  <a:gd name="connsiteY20" fmla="*/ 4494639 h 4795520"/>
                  <a:gd name="connsiteX21" fmla="*/ 1706525 w 4795520"/>
                  <a:gd name="connsiteY21" fmla="*/ 4258813 h 4795520"/>
                  <a:gd name="connsiteX22" fmla="*/ 1724244 w 4795520"/>
                  <a:gd name="connsiteY22" fmla="*/ 4173713 h 4795520"/>
                  <a:gd name="connsiteX23" fmla="*/ 1973367 w 4795520"/>
                  <a:gd name="connsiteY23" fmla="*/ 3823640 h 4795520"/>
                  <a:gd name="connsiteX24" fmla="*/ 2146412 w 4795520"/>
                  <a:gd name="connsiteY24" fmla="*/ 3870863 h 4795520"/>
                  <a:gd name="connsiteX25" fmla="*/ 2188759 w 4795520"/>
                  <a:gd name="connsiteY25" fmla="*/ 4305468 h 4795520"/>
                  <a:gd name="connsiteX26" fmla="*/ 2166732 w 4795520"/>
                  <a:gd name="connsiteY26" fmla="*/ 4372117 h 4795520"/>
                  <a:gd name="connsiteX27" fmla="*/ 2140121 w 4795520"/>
                  <a:gd name="connsiteY27" fmla="*/ 4680786 h 4795520"/>
                  <a:gd name="connsiteX28" fmla="*/ 2383587 w 4795520"/>
                  <a:gd name="connsiteY28" fmla="*/ 4872396 h 4795520"/>
                  <a:gd name="connsiteX29" fmla="*/ 2438045 w 4795520"/>
                  <a:gd name="connsiteY29" fmla="*/ 4876541 h 4795520"/>
                  <a:gd name="connsiteX30" fmla="*/ 2668157 w 4795520"/>
                  <a:gd name="connsiteY30" fmla="*/ 4781533 h 4795520"/>
                  <a:gd name="connsiteX31" fmla="*/ 2763165 w 4795520"/>
                  <a:gd name="connsiteY31" fmla="*/ 4551421 h 4795520"/>
                  <a:gd name="connsiteX32" fmla="*/ 2713178 w 4795520"/>
                  <a:gd name="connsiteY32" fmla="*/ 4378376 h 4795520"/>
                  <a:gd name="connsiteX33" fmla="*/ 2687412 w 4795520"/>
                  <a:gd name="connsiteY33" fmla="*/ 4298721 h 4795520"/>
                  <a:gd name="connsiteX34" fmla="*/ 2728052 w 4795520"/>
                  <a:gd name="connsiteY34" fmla="*/ 3871839 h 4795520"/>
                  <a:gd name="connsiteX35" fmla="*/ 2903373 w 4795520"/>
                  <a:gd name="connsiteY35" fmla="*/ 3823884 h 4795520"/>
                  <a:gd name="connsiteX36" fmla="*/ 3156072 w 4795520"/>
                  <a:gd name="connsiteY36" fmla="*/ 4180296 h 4795520"/>
                  <a:gd name="connsiteX37" fmla="*/ 3169971 w 4795520"/>
                  <a:gd name="connsiteY37" fmla="*/ 4249872 h 4795520"/>
                  <a:gd name="connsiteX38" fmla="*/ 3259274 w 4795520"/>
                  <a:gd name="connsiteY38" fmla="*/ 4491989 h 4795520"/>
                  <a:gd name="connsiteX39" fmla="*/ 3496554 w 4795520"/>
                  <a:gd name="connsiteY39" fmla="*/ 4593443 h 4795520"/>
                  <a:gd name="connsiteX40" fmla="*/ 3607908 w 4795520"/>
                  <a:gd name="connsiteY40" fmla="*/ 4573448 h 4795520"/>
                  <a:gd name="connsiteX41" fmla="*/ 3800810 w 4795520"/>
                  <a:gd name="connsiteY41" fmla="*/ 4378799 h 4795520"/>
                  <a:gd name="connsiteX42" fmla="*/ 3776401 w 4795520"/>
                  <a:gd name="connsiteY42" fmla="*/ 4105844 h 4795520"/>
                  <a:gd name="connsiteX43" fmla="*/ 3649117 w 4795520"/>
                  <a:gd name="connsiteY43" fmla="*/ 3981973 h 4795520"/>
                  <a:gd name="connsiteX44" fmla="*/ 3584093 w 4795520"/>
                  <a:gd name="connsiteY44" fmla="*/ 3923939 h 4795520"/>
                  <a:gd name="connsiteX45" fmla="*/ 3405277 w 4795520"/>
                  <a:gd name="connsiteY45" fmla="*/ 3533064 h 4795520"/>
                  <a:gd name="connsiteX46" fmla="*/ 3532561 w 4795520"/>
                  <a:gd name="connsiteY46" fmla="*/ 3406836 h 4795520"/>
                  <a:gd name="connsiteX47" fmla="*/ 3929939 w 4795520"/>
                  <a:gd name="connsiteY47" fmla="*/ 3587440 h 4795520"/>
                  <a:gd name="connsiteX48" fmla="*/ 3977326 w 4795520"/>
                  <a:gd name="connsiteY48" fmla="*/ 3641247 h 4795520"/>
                  <a:gd name="connsiteX49" fmla="*/ 4228749 w 4795520"/>
                  <a:gd name="connsiteY49" fmla="*/ 3817349 h 4795520"/>
                  <a:gd name="connsiteX50" fmla="*/ 4515155 w 4795520"/>
                  <a:gd name="connsiteY50" fmla="*/ 3706922 h 4795520"/>
                  <a:gd name="connsiteX51" fmla="*/ 4589218 w 4795520"/>
                  <a:gd name="connsiteY51" fmla="*/ 3439884 h 4795520"/>
                  <a:gd name="connsiteX52" fmla="*/ 4430462 w 4795520"/>
                  <a:gd name="connsiteY52" fmla="*/ 3212739 h 4795520"/>
                  <a:gd name="connsiteX53" fmla="*/ 4254247 w 4795520"/>
                  <a:gd name="connsiteY53" fmla="*/ 3169661 h 4795520"/>
                  <a:gd name="connsiteX54" fmla="*/ 4174186 w 4795520"/>
                  <a:gd name="connsiteY54" fmla="*/ 3152186 h 4795520"/>
                  <a:gd name="connsiteX55" fmla="*/ 3825332 w 4795520"/>
                  <a:gd name="connsiteY55" fmla="*/ 2902900 h 4795520"/>
                  <a:gd name="connsiteX56" fmla="*/ 3871093 w 4795520"/>
                  <a:gd name="connsiteY56" fmla="*/ 2727985 h 4795520"/>
                  <a:gd name="connsiteX57" fmla="*/ 4305534 w 4795520"/>
                  <a:gd name="connsiteY57" fmla="*/ 2687345 h 4795520"/>
                  <a:gd name="connsiteX58" fmla="*/ 4372671 w 4795520"/>
                  <a:gd name="connsiteY58" fmla="*/ 2710104 h 4795520"/>
                  <a:gd name="connsiteX59" fmla="*/ 4750176 w 4795520"/>
                  <a:gd name="connsiteY59" fmla="*/ 2694970 h 4795520"/>
                  <a:gd name="connsiteX60" fmla="*/ 4858482 w 4795520"/>
                  <a:gd name="connsiteY60" fmla="*/ 2333013 h 4795520"/>
                  <a:gd name="connsiteX61" fmla="*/ 4551325 w 4795520"/>
                  <a:gd name="connsiteY61" fmla="*/ 2113021 h 4795520"/>
                  <a:gd name="connsiteX62" fmla="*/ 4380637 w 4795520"/>
                  <a:gd name="connsiteY62" fmla="*/ 2161789 h 4795520"/>
                  <a:gd name="connsiteX63" fmla="*/ 4298056 w 4795520"/>
                  <a:gd name="connsiteY63" fmla="*/ 2189018 h 4795520"/>
                  <a:gd name="connsiteX64" fmla="*/ 3871255 w 4795520"/>
                  <a:gd name="connsiteY64" fmla="*/ 2148378 h 4795520"/>
                  <a:gd name="connsiteX65" fmla="*/ 3824763 w 4795520"/>
                  <a:gd name="connsiteY65" fmla="*/ 1972732 h 4795520"/>
                  <a:gd name="connsiteX66" fmla="*/ 4178981 w 4795520"/>
                  <a:gd name="connsiteY66" fmla="*/ 1720763 h 4795520"/>
                  <a:gd name="connsiteX67" fmla="*/ 4249451 w 4795520"/>
                  <a:gd name="connsiteY67" fmla="*/ 1706621 h 4795520"/>
                  <a:gd name="connsiteX68" fmla="*/ 4481099 w 4795520"/>
                  <a:gd name="connsiteY68" fmla="*/ 1627129 h 4795520"/>
                  <a:gd name="connsiteX69" fmla="*/ 4573514 w 4795520"/>
                  <a:gd name="connsiteY69" fmla="*/ 1268196 h 4795520"/>
                  <a:gd name="connsiteX70" fmla="*/ 4378938 w 4795520"/>
                  <a:gd name="connsiteY70" fmla="*/ 1075628 h 4795520"/>
                  <a:gd name="connsiteX71" fmla="*/ 4106236 w 4795520"/>
                  <a:gd name="connsiteY71" fmla="*/ 1099622 h 4795520"/>
                  <a:gd name="connsiteX72" fmla="*/ 3981146 w 4795520"/>
                  <a:gd name="connsiteY72" fmla="*/ 1228125 h 4795520"/>
                  <a:gd name="connsiteX73" fmla="*/ 3924250 w 4795520"/>
                  <a:gd name="connsiteY73" fmla="*/ 1292012 h 4795520"/>
                  <a:gd name="connsiteX74" fmla="*/ 3532155 w 4795520"/>
                  <a:gd name="connsiteY74" fmla="*/ 1468145 h 4795520"/>
                  <a:gd name="connsiteX75" fmla="*/ 3405277 w 4795520"/>
                  <a:gd name="connsiteY75" fmla="*/ 1342893 h 4795520"/>
                  <a:gd name="connsiteX76" fmla="*/ 3587669 w 4795520"/>
                  <a:gd name="connsiteY76" fmla="*/ 945596 h 4795520"/>
                  <a:gd name="connsiteX77" fmla="*/ 3640989 w 4795520"/>
                  <a:gd name="connsiteY77" fmla="*/ 898698 h 4795520"/>
                  <a:gd name="connsiteX78" fmla="*/ 3816472 w 4795520"/>
                  <a:gd name="connsiteY78" fmla="*/ 564145 h 4795520"/>
                  <a:gd name="connsiteX79" fmla="*/ 3557084 w 4795520"/>
                  <a:gd name="connsiteY79" fmla="*/ 289487 h 4795520"/>
                  <a:gd name="connsiteX80" fmla="*/ 3213050 w 4795520"/>
                  <a:gd name="connsiteY80" fmla="*/ 445562 h 4795520"/>
                  <a:gd name="connsiteX81" fmla="*/ 3169565 w 4795520"/>
                  <a:gd name="connsiteY81" fmla="*/ 617469 h 4795520"/>
                  <a:gd name="connsiteX82" fmla="*/ 3151846 w 4795520"/>
                  <a:gd name="connsiteY82" fmla="*/ 702569 h 4795520"/>
                  <a:gd name="connsiteX83" fmla="*/ 2902723 w 4795520"/>
                  <a:gd name="connsiteY83" fmla="*/ 1052561 h 4795520"/>
                  <a:gd name="connsiteX84" fmla="*/ 2729678 w 4795520"/>
                  <a:gd name="connsiteY84" fmla="*/ 1005337 h 4795520"/>
                  <a:gd name="connsiteX85" fmla="*/ 2687331 w 4795520"/>
                  <a:gd name="connsiteY85" fmla="*/ 570245 h 4795520"/>
                  <a:gd name="connsiteX86" fmla="*/ 2709114 w 4795520"/>
                  <a:gd name="connsiteY86" fmla="*/ 504652 h 4795520"/>
                  <a:gd name="connsiteX87" fmla="*/ 2695491 w 4795520"/>
                  <a:gd name="connsiteY87" fmla="*/ 126585 h 4795520"/>
                  <a:gd name="connsiteX88" fmla="*/ 2333291 w 4795520"/>
                  <a:gd name="connsiteY88" fmla="*/ 17358 h 4795520"/>
                  <a:gd name="connsiteX89" fmla="*/ 2112925 w 4795520"/>
                  <a:gd name="connsiteY89" fmla="*/ 324861 h 4795520"/>
                  <a:gd name="connsiteX90" fmla="*/ 2162750 w 4795520"/>
                  <a:gd name="connsiteY90" fmla="*/ 497662 h 4795520"/>
                  <a:gd name="connsiteX91" fmla="*/ 2188678 w 4795520"/>
                  <a:gd name="connsiteY91" fmla="*/ 577804 h 4795520"/>
                  <a:gd name="connsiteX92" fmla="*/ 2145193 w 4795520"/>
                  <a:gd name="connsiteY92" fmla="*/ 1005093 h 4795520"/>
                  <a:gd name="connsiteX93" fmla="*/ 1972961 w 4795520"/>
                  <a:gd name="connsiteY93" fmla="*/ 1052398 h 4795520"/>
                  <a:gd name="connsiteX94" fmla="*/ 1720261 w 4795520"/>
                  <a:gd name="connsiteY94" fmla="*/ 695985 h 4795520"/>
                  <a:gd name="connsiteX95" fmla="*/ 1706525 w 4795520"/>
                  <a:gd name="connsiteY95" fmla="*/ 626572 h 4795520"/>
                  <a:gd name="connsiteX96" fmla="*/ 1504528 w 4795520"/>
                  <a:gd name="connsiteY96" fmla="*/ 307365 h 4795520"/>
                  <a:gd name="connsiteX97" fmla="*/ 1136996 w 4795520"/>
                  <a:gd name="connsiteY97" fmla="*/ 394654 h 4795520"/>
                  <a:gd name="connsiteX98" fmla="*/ 1100095 w 4795520"/>
                  <a:gd name="connsiteY98" fmla="*/ 770600 h 4795520"/>
                  <a:gd name="connsiteX99" fmla="*/ 1227542 w 4795520"/>
                  <a:gd name="connsiteY99" fmla="*/ 894390 h 4795520"/>
                  <a:gd name="connsiteX100" fmla="*/ 1292566 w 4795520"/>
                  <a:gd name="connsiteY100" fmla="*/ 952342 h 4795520"/>
                  <a:gd name="connsiteX101" fmla="*/ 1471382 w 4795520"/>
                  <a:gd name="connsiteY101" fmla="*/ 1343299 h 4795520"/>
                  <a:gd name="connsiteX102" fmla="*/ 1344179 w 4795520"/>
                  <a:gd name="connsiteY102" fmla="*/ 1469446 h 4795520"/>
                  <a:gd name="connsiteX103" fmla="*/ 946719 w 4795520"/>
                  <a:gd name="connsiteY103" fmla="*/ 1288842 h 4795520"/>
                  <a:gd name="connsiteX104" fmla="*/ 899333 w 4795520"/>
                  <a:gd name="connsiteY104" fmla="*/ 1235034 h 4795520"/>
                  <a:gd name="connsiteX105" fmla="*/ 564334 w 4795520"/>
                  <a:gd name="connsiteY105" fmla="*/ 1059323 h 4795520"/>
                  <a:gd name="connsiteX106" fmla="*/ 289341 w 4795520"/>
                  <a:gd name="connsiteY106" fmla="*/ 1319086 h 4795520"/>
                  <a:gd name="connsiteX107" fmla="*/ 445709 w 4795520"/>
                  <a:gd name="connsiteY107" fmla="*/ 1663542 h 4795520"/>
                  <a:gd name="connsiteX108" fmla="*/ 621925 w 4795520"/>
                  <a:gd name="connsiteY108" fmla="*/ 1706621 h 4795520"/>
                  <a:gd name="connsiteX109" fmla="*/ 701823 w 4795520"/>
                  <a:gd name="connsiteY109" fmla="*/ 1724096 h 4795520"/>
                  <a:gd name="connsiteX110" fmla="*/ 1050595 w 4795520"/>
                  <a:gd name="connsiteY110" fmla="*/ 1973463 h 4795520"/>
                  <a:gd name="connsiteX111" fmla="*/ 1004916 w 4795520"/>
                  <a:gd name="connsiteY111" fmla="*/ 2148378 h 4795520"/>
                  <a:gd name="connsiteX112" fmla="*/ 570556 w 4795520"/>
                  <a:gd name="connsiteY112" fmla="*/ 2189018 h 4795520"/>
                  <a:gd name="connsiteX113" fmla="*/ 503418 w 4795520"/>
                  <a:gd name="connsiteY113" fmla="*/ 2166259 h 4795520"/>
                  <a:gd name="connsiteX114" fmla="*/ 125831 w 4795520"/>
                  <a:gd name="connsiteY114" fmla="*/ 2181280 h 4795520"/>
                  <a:gd name="connsiteX115" fmla="*/ 17496 w 4795520"/>
                  <a:gd name="connsiteY115" fmla="*/ 2543301 h 4795520"/>
                  <a:gd name="connsiteX116" fmla="*/ 324765 w 4795520"/>
                  <a:gd name="connsiteY116" fmla="*/ 2763261 h 4795520"/>
                  <a:gd name="connsiteX117" fmla="*/ 1587856 w 4795520"/>
                  <a:gd name="connsiteY117" fmla="*/ 4084874 h 4795520"/>
                  <a:gd name="connsiteX118" fmla="*/ 1543965 w 4795520"/>
                  <a:gd name="connsiteY118" fmla="*/ 4263690 h 4795520"/>
                  <a:gd name="connsiteX119" fmla="*/ 1522182 w 4795520"/>
                  <a:gd name="connsiteY119" fmla="*/ 4349440 h 4795520"/>
                  <a:gd name="connsiteX120" fmla="*/ 1350169 w 4795520"/>
                  <a:gd name="connsiteY120" fmla="*/ 4426932 h 4795520"/>
                  <a:gd name="connsiteX121" fmla="*/ 1220755 w 4795520"/>
                  <a:gd name="connsiteY121" fmla="*/ 4289651 h 4795520"/>
                  <a:gd name="connsiteX122" fmla="*/ 1308253 w 4795520"/>
                  <a:gd name="connsiteY122" fmla="*/ 4122506 h 4795520"/>
                  <a:gd name="connsiteX123" fmla="*/ 1432774 w 4795520"/>
                  <a:gd name="connsiteY123" fmla="*/ 4004650 h 4795520"/>
                  <a:gd name="connsiteX124" fmla="*/ 1603462 w 4795520"/>
                  <a:gd name="connsiteY124" fmla="*/ 3638890 h 4795520"/>
                  <a:gd name="connsiteX125" fmla="*/ 1815846 w 4795520"/>
                  <a:gd name="connsiteY125" fmla="*/ 3761542 h 4795520"/>
                  <a:gd name="connsiteX126" fmla="*/ 1587856 w 4795520"/>
                  <a:gd name="connsiteY126" fmla="*/ 4084874 h 4795520"/>
                  <a:gd name="connsiteX127" fmla="*/ 3439008 w 4795520"/>
                  <a:gd name="connsiteY127" fmla="*/ 3997823 h 4795520"/>
                  <a:gd name="connsiteX128" fmla="*/ 3572063 w 4795520"/>
                  <a:gd name="connsiteY128" fmla="*/ 4125270 h 4795520"/>
                  <a:gd name="connsiteX129" fmla="*/ 3635299 w 4795520"/>
                  <a:gd name="connsiteY129" fmla="*/ 4186880 h 4795520"/>
                  <a:gd name="connsiteX130" fmla="*/ 3616881 w 4795520"/>
                  <a:gd name="connsiteY130" fmla="*/ 4374913 h 4795520"/>
                  <a:gd name="connsiteX131" fmla="*/ 3433050 w 4795520"/>
                  <a:gd name="connsiteY131" fmla="*/ 4418528 h 4795520"/>
                  <a:gd name="connsiteX132" fmla="*/ 3332125 w 4795520"/>
                  <a:gd name="connsiteY132" fmla="*/ 4258813 h 4795520"/>
                  <a:gd name="connsiteX133" fmla="*/ 3292298 w 4795520"/>
                  <a:gd name="connsiteY133" fmla="*/ 4092107 h 4795520"/>
                  <a:gd name="connsiteX134" fmla="*/ 3060812 w 4795520"/>
                  <a:gd name="connsiteY134" fmla="*/ 3762029 h 4795520"/>
                  <a:gd name="connsiteX135" fmla="*/ 3272791 w 4795520"/>
                  <a:gd name="connsiteY135" fmla="*/ 3638646 h 4795520"/>
                  <a:gd name="connsiteX136" fmla="*/ 3439008 w 4795520"/>
                  <a:gd name="connsiteY136" fmla="*/ 3997823 h 4795520"/>
                  <a:gd name="connsiteX137" fmla="*/ 4289278 w 4795520"/>
                  <a:gd name="connsiteY137" fmla="*/ 2351090 h 4795520"/>
                  <a:gd name="connsiteX138" fmla="*/ 4466062 w 4795520"/>
                  <a:gd name="connsiteY138" fmla="*/ 2299640 h 4795520"/>
                  <a:gd name="connsiteX139" fmla="*/ 4675440 w 4795520"/>
                  <a:gd name="connsiteY139" fmla="*/ 2332883 h 4795520"/>
                  <a:gd name="connsiteX140" fmla="*/ 4674204 w 4795520"/>
                  <a:gd name="connsiteY140" fmla="*/ 2547316 h 4795520"/>
                  <a:gd name="connsiteX141" fmla="*/ 4461429 w 4795520"/>
                  <a:gd name="connsiteY141" fmla="*/ 2573960 h 4795520"/>
                  <a:gd name="connsiteX142" fmla="*/ 4297163 w 4795520"/>
                  <a:gd name="connsiteY142" fmla="*/ 2525192 h 4795520"/>
                  <a:gd name="connsiteX143" fmla="*/ 3895802 w 4795520"/>
                  <a:gd name="connsiteY143" fmla="*/ 2560630 h 4795520"/>
                  <a:gd name="connsiteX144" fmla="*/ 3901004 w 4795520"/>
                  <a:gd name="connsiteY144" fmla="*/ 2438141 h 4795520"/>
                  <a:gd name="connsiteX145" fmla="*/ 3895802 w 4795520"/>
                  <a:gd name="connsiteY145" fmla="*/ 2315571 h 4795520"/>
                  <a:gd name="connsiteX146" fmla="*/ 4289278 w 4795520"/>
                  <a:gd name="connsiteY146" fmla="*/ 2351090 h 4795520"/>
                  <a:gd name="connsiteX147" fmla="*/ 3288234 w 4795520"/>
                  <a:gd name="connsiteY147" fmla="*/ 791408 h 4795520"/>
                  <a:gd name="connsiteX148" fmla="*/ 3332125 w 4795520"/>
                  <a:gd name="connsiteY148" fmla="*/ 612592 h 4795520"/>
                  <a:gd name="connsiteX149" fmla="*/ 3353908 w 4795520"/>
                  <a:gd name="connsiteY149" fmla="*/ 526842 h 4795520"/>
                  <a:gd name="connsiteX150" fmla="*/ 3525921 w 4795520"/>
                  <a:gd name="connsiteY150" fmla="*/ 449348 h 4795520"/>
                  <a:gd name="connsiteX151" fmla="*/ 3655335 w 4795520"/>
                  <a:gd name="connsiteY151" fmla="*/ 586629 h 4795520"/>
                  <a:gd name="connsiteX152" fmla="*/ 3567837 w 4795520"/>
                  <a:gd name="connsiteY152" fmla="*/ 753775 h 4795520"/>
                  <a:gd name="connsiteX153" fmla="*/ 3443397 w 4795520"/>
                  <a:gd name="connsiteY153" fmla="*/ 871631 h 4795520"/>
                  <a:gd name="connsiteX154" fmla="*/ 3273116 w 4795520"/>
                  <a:gd name="connsiteY154" fmla="*/ 1237391 h 4795520"/>
                  <a:gd name="connsiteX155" fmla="*/ 3060731 w 4795520"/>
                  <a:gd name="connsiteY155" fmla="*/ 1114740 h 4795520"/>
                  <a:gd name="connsiteX156" fmla="*/ 3288234 w 4795520"/>
                  <a:gd name="connsiteY156" fmla="*/ 791408 h 4795520"/>
                  <a:gd name="connsiteX157" fmla="*/ 1437082 w 4795520"/>
                  <a:gd name="connsiteY157" fmla="*/ 878459 h 4795520"/>
                  <a:gd name="connsiteX158" fmla="*/ 1304108 w 4795520"/>
                  <a:gd name="connsiteY158" fmla="*/ 751093 h 4795520"/>
                  <a:gd name="connsiteX159" fmla="*/ 1240791 w 4795520"/>
                  <a:gd name="connsiteY159" fmla="*/ 689402 h 4795520"/>
                  <a:gd name="connsiteX160" fmla="*/ 1259355 w 4795520"/>
                  <a:gd name="connsiteY160" fmla="*/ 501277 h 4795520"/>
                  <a:gd name="connsiteX161" fmla="*/ 1443356 w 4795520"/>
                  <a:gd name="connsiteY161" fmla="*/ 457917 h 4795520"/>
                  <a:gd name="connsiteX162" fmla="*/ 1543965 w 4795520"/>
                  <a:gd name="connsiteY162" fmla="*/ 617956 h 4795520"/>
                  <a:gd name="connsiteX163" fmla="*/ 1583792 w 4795520"/>
                  <a:gd name="connsiteY163" fmla="*/ 784580 h 4795520"/>
                  <a:gd name="connsiteX164" fmla="*/ 1815440 w 4795520"/>
                  <a:gd name="connsiteY164" fmla="*/ 1114821 h 4795520"/>
                  <a:gd name="connsiteX165" fmla="*/ 1603218 w 4795520"/>
                  <a:gd name="connsiteY165" fmla="*/ 1237798 h 4795520"/>
                  <a:gd name="connsiteX166" fmla="*/ 1437082 w 4795520"/>
                  <a:gd name="connsiteY166" fmla="*/ 878459 h 4795520"/>
                  <a:gd name="connsiteX167" fmla="*/ 790093 w 4795520"/>
                  <a:gd name="connsiteY167" fmla="*/ 1587464 h 4795520"/>
                  <a:gd name="connsiteX168" fmla="*/ 614447 w 4795520"/>
                  <a:gd name="connsiteY168" fmla="*/ 1544061 h 4795520"/>
                  <a:gd name="connsiteX169" fmla="*/ 526746 w 4795520"/>
                  <a:gd name="connsiteY169" fmla="*/ 1522603 h 4795520"/>
                  <a:gd name="connsiteX170" fmla="*/ 449491 w 4795520"/>
                  <a:gd name="connsiteY170" fmla="*/ 1350720 h 4795520"/>
                  <a:gd name="connsiteX171" fmla="*/ 586516 w 4795520"/>
                  <a:gd name="connsiteY171" fmla="*/ 1221347 h 4795520"/>
                  <a:gd name="connsiteX172" fmla="*/ 753679 w 4795520"/>
                  <a:gd name="connsiteY172" fmla="*/ 1308349 h 4795520"/>
                  <a:gd name="connsiteX173" fmla="*/ 871698 w 4795520"/>
                  <a:gd name="connsiteY173" fmla="*/ 1433520 h 4795520"/>
                  <a:gd name="connsiteX174" fmla="*/ 1278911 w 4795520"/>
                  <a:gd name="connsiteY174" fmla="*/ 1618757 h 4795520"/>
                  <a:gd name="connsiteX175" fmla="*/ 1465448 w 4795520"/>
                  <a:gd name="connsiteY175" fmla="*/ 1576085 h 4795520"/>
                  <a:gd name="connsiteX176" fmla="*/ 2177299 w 4795520"/>
                  <a:gd name="connsiteY176" fmla="*/ 1164727 h 4795520"/>
                  <a:gd name="connsiteX177" fmla="*/ 2307997 w 4795520"/>
                  <a:gd name="connsiteY177" fmla="*/ 1023869 h 4795520"/>
                  <a:gd name="connsiteX178" fmla="*/ 2351157 w 4795520"/>
                  <a:gd name="connsiteY178" fmla="*/ 586257 h 4795520"/>
                  <a:gd name="connsiteX179" fmla="*/ 2299869 w 4795520"/>
                  <a:gd name="connsiteY179" fmla="*/ 410530 h 4795520"/>
                  <a:gd name="connsiteX180" fmla="*/ 2275485 w 4795520"/>
                  <a:gd name="connsiteY180" fmla="*/ 324861 h 4795520"/>
                  <a:gd name="connsiteX181" fmla="*/ 2386034 w 4795520"/>
                  <a:gd name="connsiteY181" fmla="*/ 171454 h 4795520"/>
                  <a:gd name="connsiteX182" fmla="*/ 2566955 w 4795520"/>
                  <a:gd name="connsiteY182" fmla="*/ 226431 h 4795520"/>
                  <a:gd name="connsiteX183" fmla="*/ 2573457 w 4795520"/>
                  <a:gd name="connsiteY183" fmla="*/ 415407 h 4795520"/>
                  <a:gd name="connsiteX184" fmla="*/ 2524689 w 4795520"/>
                  <a:gd name="connsiteY184" fmla="*/ 577967 h 4795520"/>
                  <a:gd name="connsiteX185" fmla="*/ 2567930 w 4795520"/>
                  <a:gd name="connsiteY185" fmla="*/ 1024031 h 4795520"/>
                  <a:gd name="connsiteX186" fmla="*/ 2698547 w 4795520"/>
                  <a:gd name="connsiteY186" fmla="*/ 1164646 h 4795520"/>
                  <a:gd name="connsiteX187" fmla="*/ 3410154 w 4795520"/>
                  <a:gd name="connsiteY187" fmla="*/ 1575841 h 4795520"/>
                  <a:gd name="connsiteX188" fmla="*/ 3597098 w 4795520"/>
                  <a:gd name="connsiteY188" fmla="*/ 1618351 h 4795520"/>
                  <a:gd name="connsiteX189" fmla="*/ 3998133 w 4795520"/>
                  <a:gd name="connsiteY189" fmla="*/ 1436609 h 4795520"/>
                  <a:gd name="connsiteX190" fmla="*/ 4123955 w 4795520"/>
                  <a:gd name="connsiteY190" fmla="*/ 1304854 h 4795520"/>
                  <a:gd name="connsiteX191" fmla="*/ 4186540 w 4795520"/>
                  <a:gd name="connsiteY191" fmla="*/ 1240724 h 4795520"/>
                  <a:gd name="connsiteX192" fmla="*/ 4400274 w 4795520"/>
                  <a:gd name="connsiteY192" fmla="*/ 1286289 h 4795520"/>
                  <a:gd name="connsiteX193" fmla="*/ 4375517 w 4795520"/>
                  <a:gd name="connsiteY193" fmla="*/ 1503421 h 4795520"/>
                  <a:gd name="connsiteX194" fmla="*/ 4258473 w 4795520"/>
                  <a:gd name="connsiteY194" fmla="*/ 1544061 h 4795520"/>
                  <a:gd name="connsiteX195" fmla="*/ 4091036 w 4795520"/>
                  <a:gd name="connsiteY195" fmla="*/ 1583644 h 4795520"/>
                  <a:gd name="connsiteX196" fmla="*/ 3724139 w 4795520"/>
                  <a:gd name="connsiteY196" fmla="*/ 1844309 h 4795520"/>
                  <a:gd name="connsiteX197" fmla="*/ 3671469 w 4795520"/>
                  <a:gd name="connsiteY197" fmla="*/ 2025157 h 4795520"/>
                  <a:gd name="connsiteX198" fmla="*/ 3671469 w 4795520"/>
                  <a:gd name="connsiteY198" fmla="*/ 2850799 h 4795520"/>
                  <a:gd name="connsiteX199" fmla="*/ 3724139 w 4795520"/>
                  <a:gd name="connsiteY199" fmla="*/ 3031404 h 4795520"/>
                  <a:gd name="connsiteX200" fmla="*/ 4086160 w 4795520"/>
                  <a:gd name="connsiteY200" fmla="*/ 3288574 h 4795520"/>
                  <a:gd name="connsiteX201" fmla="*/ 4261643 w 4795520"/>
                  <a:gd name="connsiteY201" fmla="*/ 3332221 h 4795520"/>
                  <a:gd name="connsiteX202" fmla="*/ 4349344 w 4795520"/>
                  <a:gd name="connsiteY202" fmla="*/ 3353679 h 4795520"/>
                  <a:gd name="connsiteX203" fmla="*/ 4426601 w 4795520"/>
                  <a:gd name="connsiteY203" fmla="*/ 3525562 h 4795520"/>
                  <a:gd name="connsiteX204" fmla="*/ 4289571 w 4795520"/>
                  <a:gd name="connsiteY204" fmla="*/ 3654935 h 4795520"/>
                  <a:gd name="connsiteX205" fmla="*/ 4122410 w 4795520"/>
                  <a:gd name="connsiteY205" fmla="*/ 3567933 h 4795520"/>
                  <a:gd name="connsiteX206" fmla="*/ 4004392 w 4795520"/>
                  <a:gd name="connsiteY206" fmla="*/ 3442843 h 4795520"/>
                  <a:gd name="connsiteX207" fmla="*/ 3597260 w 4795520"/>
                  <a:gd name="connsiteY207" fmla="*/ 3257606 h 4795520"/>
                  <a:gd name="connsiteX208" fmla="*/ 3410316 w 4795520"/>
                  <a:gd name="connsiteY208" fmla="*/ 3300278 h 4795520"/>
                  <a:gd name="connsiteX209" fmla="*/ 2643033 w 4795520"/>
                  <a:gd name="connsiteY209" fmla="*/ 3721471 h 4795520"/>
                  <a:gd name="connsiteX210" fmla="*/ 2575083 w 4795520"/>
                  <a:gd name="connsiteY210" fmla="*/ 3791290 h 4795520"/>
                  <a:gd name="connsiteX211" fmla="*/ 2524852 w 4795520"/>
                  <a:gd name="connsiteY211" fmla="*/ 4290025 h 4795520"/>
                  <a:gd name="connsiteX212" fmla="*/ 2575896 w 4795520"/>
                  <a:gd name="connsiteY212" fmla="*/ 4465427 h 4795520"/>
                  <a:gd name="connsiteX213" fmla="*/ 2600605 w 4795520"/>
                  <a:gd name="connsiteY213" fmla="*/ 4551421 h 4795520"/>
                  <a:gd name="connsiteX214" fmla="*/ 2543709 w 4795520"/>
                  <a:gd name="connsiteY214" fmla="*/ 4675698 h 4795520"/>
                  <a:gd name="connsiteX215" fmla="*/ 2330601 w 4795520"/>
                  <a:gd name="connsiteY215" fmla="*/ 4672455 h 4795520"/>
                  <a:gd name="connsiteX216" fmla="*/ 2302958 w 4795520"/>
                  <a:gd name="connsiteY216" fmla="*/ 4461119 h 4795520"/>
                  <a:gd name="connsiteX217" fmla="*/ 2351726 w 4795520"/>
                  <a:gd name="connsiteY217" fmla="*/ 4297909 h 4795520"/>
                  <a:gd name="connsiteX218" fmla="*/ 2308485 w 4795520"/>
                  <a:gd name="connsiteY218" fmla="*/ 3852331 h 4795520"/>
                  <a:gd name="connsiteX219" fmla="*/ 2177949 w 4795520"/>
                  <a:gd name="connsiteY219" fmla="*/ 3711880 h 4795520"/>
                  <a:gd name="connsiteX220" fmla="*/ 1466261 w 4795520"/>
                  <a:gd name="connsiteY220" fmla="*/ 3300603 h 4795520"/>
                  <a:gd name="connsiteX221" fmla="*/ 1343285 w 4795520"/>
                  <a:gd name="connsiteY221" fmla="*/ 3244764 h 4795520"/>
                  <a:gd name="connsiteX222" fmla="*/ 1279155 w 4795520"/>
                  <a:gd name="connsiteY222" fmla="*/ 3258094 h 4795520"/>
                  <a:gd name="connsiteX223" fmla="*/ 878119 w 4795520"/>
                  <a:gd name="connsiteY223" fmla="*/ 3439836 h 4795520"/>
                  <a:gd name="connsiteX224" fmla="*/ 752298 w 4795520"/>
                  <a:gd name="connsiteY224" fmla="*/ 3571590 h 4795520"/>
                  <a:gd name="connsiteX225" fmla="*/ 689712 w 4795520"/>
                  <a:gd name="connsiteY225" fmla="*/ 3635720 h 4795520"/>
                  <a:gd name="connsiteX226" fmla="*/ 474915 w 4795520"/>
                  <a:gd name="connsiteY226" fmla="*/ 3590797 h 4795520"/>
                  <a:gd name="connsiteX227" fmla="*/ 500573 w 4795520"/>
                  <a:gd name="connsiteY227" fmla="*/ 3372861 h 4795520"/>
                  <a:gd name="connsiteX228" fmla="*/ 617373 w 4795520"/>
                  <a:gd name="connsiteY228" fmla="*/ 3332221 h 4795520"/>
                  <a:gd name="connsiteX229" fmla="*/ 784728 w 4795520"/>
                  <a:gd name="connsiteY229" fmla="*/ 3292556 h 4795520"/>
                  <a:gd name="connsiteX230" fmla="*/ 1151708 w 4795520"/>
                  <a:gd name="connsiteY230" fmla="*/ 3031810 h 4795520"/>
                  <a:gd name="connsiteX231" fmla="*/ 1204377 w 4795520"/>
                  <a:gd name="connsiteY231" fmla="*/ 2851043 h 4795520"/>
                  <a:gd name="connsiteX232" fmla="*/ 1204377 w 4795520"/>
                  <a:gd name="connsiteY232" fmla="*/ 2025645 h 4795520"/>
                  <a:gd name="connsiteX233" fmla="*/ 1151789 w 4795520"/>
                  <a:gd name="connsiteY233" fmla="*/ 1844715 h 4795520"/>
                  <a:gd name="connsiteX234" fmla="*/ 790093 w 4795520"/>
                  <a:gd name="connsiteY234" fmla="*/ 1587464 h 4795520"/>
                  <a:gd name="connsiteX235" fmla="*/ 164237 w 4795520"/>
                  <a:gd name="connsiteY235" fmla="*/ 2409937 h 4795520"/>
                  <a:gd name="connsiteX236" fmla="*/ 260464 w 4795520"/>
                  <a:gd name="connsiteY236" fmla="*/ 2289147 h 4795520"/>
                  <a:gd name="connsiteX237" fmla="*/ 414335 w 4795520"/>
                  <a:gd name="connsiteY237" fmla="*/ 2302322 h 4795520"/>
                  <a:gd name="connsiteX238" fmla="*/ 578602 w 4795520"/>
                  <a:gd name="connsiteY238" fmla="*/ 2351090 h 4795520"/>
                  <a:gd name="connsiteX239" fmla="*/ 979882 w 4795520"/>
                  <a:gd name="connsiteY239" fmla="*/ 2315733 h 4795520"/>
                  <a:gd name="connsiteX240" fmla="*/ 974761 w 4795520"/>
                  <a:gd name="connsiteY240" fmla="*/ 2438141 h 4795520"/>
                  <a:gd name="connsiteX241" fmla="*/ 979963 w 4795520"/>
                  <a:gd name="connsiteY241" fmla="*/ 2560711 h 4795520"/>
                  <a:gd name="connsiteX242" fmla="*/ 586486 w 4795520"/>
                  <a:gd name="connsiteY242" fmla="*/ 2525192 h 4795520"/>
                  <a:gd name="connsiteX243" fmla="*/ 409702 w 4795520"/>
                  <a:gd name="connsiteY243" fmla="*/ 2576642 h 4795520"/>
                  <a:gd name="connsiteX244" fmla="*/ 200650 w 4795520"/>
                  <a:gd name="connsiteY244" fmla="*/ 2543805 h 4795520"/>
                  <a:gd name="connsiteX245" fmla="*/ 164562 w 4795520"/>
                  <a:gd name="connsiteY245" fmla="*/ 2409937 h 479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</a:cxnLst>
                <a:rect l="l" t="t" r="r" b="b"/>
                <a:pathLst>
                  <a:path w="4795520" h="4795520">
                    <a:moveTo>
                      <a:pt x="324765" y="2763261"/>
                    </a:moveTo>
                    <a:cubicBezTo>
                      <a:pt x="385117" y="2763391"/>
                      <a:pt x="444280" y="2746485"/>
                      <a:pt x="495453" y="2714493"/>
                    </a:cubicBezTo>
                    <a:cubicBezTo>
                      <a:pt x="519513" y="2697115"/>
                      <a:pt x="548357" y="2687605"/>
                      <a:pt x="578033" y="2687264"/>
                    </a:cubicBezTo>
                    <a:cubicBezTo>
                      <a:pt x="682234" y="2692710"/>
                      <a:pt x="836910" y="2704251"/>
                      <a:pt x="1004916" y="2727904"/>
                    </a:cubicBezTo>
                    <a:cubicBezTo>
                      <a:pt x="1016636" y="2787360"/>
                      <a:pt x="1032161" y="2846004"/>
                      <a:pt x="1051408" y="2903469"/>
                    </a:cubicBezTo>
                    <a:cubicBezTo>
                      <a:pt x="911037" y="3013441"/>
                      <a:pt x="781071" y="3101223"/>
                      <a:pt x="697109" y="3155437"/>
                    </a:cubicBezTo>
                    <a:cubicBezTo>
                      <a:pt x="675564" y="3167344"/>
                      <a:pt x="650868" y="3172311"/>
                      <a:pt x="626395" y="3169661"/>
                    </a:cubicBezTo>
                    <a:cubicBezTo>
                      <a:pt x="541817" y="3165369"/>
                      <a:pt x="458835" y="3193809"/>
                      <a:pt x="394666" y="3249072"/>
                    </a:cubicBezTo>
                    <a:cubicBezTo>
                      <a:pt x="291559" y="3337447"/>
                      <a:pt x="254644" y="3480825"/>
                      <a:pt x="302250" y="3608004"/>
                    </a:cubicBezTo>
                    <a:cubicBezTo>
                      <a:pt x="335544" y="3697737"/>
                      <a:pt x="406688" y="3768247"/>
                      <a:pt x="496721" y="3800735"/>
                    </a:cubicBezTo>
                    <a:cubicBezTo>
                      <a:pt x="586753" y="3833223"/>
                      <a:pt x="686526" y="3824379"/>
                      <a:pt x="769448" y="3776579"/>
                    </a:cubicBezTo>
                    <a:cubicBezTo>
                      <a:pt x="822580" y="3746562"/>
                      <a:pt x="866008" y="3701972"/>
                      <a:pt x="894619" y="3648075"/>
                    </a:cubicBezTo>
                    <a:cubicBezTo>
                      <a:pt x="906697" y="3621521"/>
                      <a:pt x="926529" y="3599250"/>
                      <a:pt x="951515" y="3584189"/>
                    </a:cubicBezTo>
                    <a:cubicBezTo>
                      <a:pt x="1031088" y="3543549"/>
                      <a:pt x="1231118" y="3455766"/>
                      <a:pt x="1343610" y="3408055"/>
                    </a:cubicBezTo>
                    <a:cubicBezTo>
                      <a:pt x="1383380" y="3452418"/>
                      <a:pt x="1425865" y="3494277"/>
                      <a:pt x="1470813" y="3533389"/>
                    </a:cubicBezTo>
                    <a:cubicBezTo>
                      <a:pt x="1401319" y="3706190"/>
                      <a:pt x="1328329" y="3853795"/>
                      <a:pt x="1288421" y="3930685"/>
                    </a:cubicBezTo>
                    <a:cubicBezTo>
                      <a:pt x="1276139" y="3951631"/>
                      <a:pt x="1257445" y="3968074"/>
                      <a:pt x="1235101" y="3977584"/>
                    </a:cubicBezTo>
                    <a:cubicBezTo>
                      <a:pt x="1137394" y="4027279"/>
                      <a:pt x="1071192" y="4122734"/>
                      <a:pt x="1058870" y="4231649"/>
                    </a:cubicBezTo>
                    <a:cubicBezTo>
                      <a:pt x="1046548" y="4340572"/>
                      <a:pt x="1089764" y="4448398"/>
                      <a:pt x="1173897" y="4518665"/>
                    </a:cubicBezTo>
                    <a:cubicBezTo>
                      <a:pt x="1232484" y="4566937"/>
                      <a:pt x="1305985" y="4593418"/>
                      <a:pt x="1381893" y="4593605"/>
                    </a:cubicBezTo>
                    <a:cubicBezTo>
                      <a:pt x="1469691" y="4593353"/>
                      <a:pt x="1553662" y="4557671"/>
                      <a:pt x="1614784" y="4494639"/>
                    </a:cubicBezTo>
                    <a:cubicBezTo>
                      <a:pt x="1675899" y="4431606"/>
                      <a:pt x="1708979" y="4346571"/>
                      <a:pt x="1706525" y="4258813"/>
                    </a:cubicBezTo>
                    <a:cubicBezTo>
                      <a:pt x="1703672" y="4229308"/>
                      <a:pt x="1709849" y="4199633"/>
                      <a:pt x="1724244" y="4173713"/>
                    </a:cubicBezTo>
                    <a:cubicBezTo>
                      <a:pt x="1781140" y="4085930"/>
                      <a:pt x="1868760" y="3957427"/>
                      <a:pt x="1973367" y="3823640"/>
                    </a:cubicBezTo>
                    <a:cubicBezTo>
                      <a:pt x="2029995" y="3843009"/>
                      <a:pt x="2087793" y="3858785"/>
                      <a:pt x="2146412" y="3870863"/>
                    </a:cubicBezTo>
                    <a:cubicBezTo>
                      <a:pt x="2157710" y="3970432"/>
                      <a:pt x="2184451" y="4212240"/>
                      <a:pt x="2188759" y="4305468"/>
                    </a:cubicBezTo>
                    <a:cubicBezTo>
                      <a:pt x="2188580" y="4329445"/>
                      <a:pt x="2180875" y="4352757"/>
                      <a:pt x="2166732" y="4372117"/>
                    </a:cubicBezTo>
                    <a:cubicBezTo>
                      <a:pt x="2106431" y="4463956"/>
                      <a:pt x="2096425" y="4579983"/>
                      <a:pt x="2140121" y="4680786"/>
                    </a:cubicBezTo>
                    <a:cubicBezTo>
                      <a:pt x="2183817" y="4781598"/>
                      <a:pt x="2275339" y="4853620"/>
                      <a:pt x="2383587" y="4872396"/>
                    </a:cubicBezTo>
                    <a:cubicBezTo>
                      <a:pt x="2401599" y="4875241"/>
                      <a:pt x="2419814" y="4876630"/>
                      <a:pt x="2438045" y="4876541"/>
                    </a:cubicBezTo>
                    <a:cubicBezTo>
                      <a:pt x="2524332" y="4876736"/>
                      <a:pt x="2607140" y="4842542"/>
                      <a:pt x="2668157" y="4781533"/>
                    </a:cubicBezTo>
                    <a:cubicBezTo>
                      <a:pt x="2729165" y="4720516"/>
                      <a:pt x="2763360" y="4637708"/>
                      <a:pt x="2763165" y="4551421"/>
                    </a:cubicBezTo>
                    <a:cubicBezTo>
                      <a:pt x="2763393" y="4490144"/>
                      <a:pt x="2746047" y="4430094"/>
                      <a:pt x="2713178" y="4378376"/>
                    </a:cubicBezTo>
                    <a:cubicBezTo>
                      <a:pt x="2696580" y="4355114"/>
                      <a:pt x="2687583" y="4327291"/>
                      <a:pt x="2687412" y="4298721"/>
                    </a:cubicBezTo>
                    <a:cubicBezTo>
                      <a:pt x="2692858" y="4194439"/>
                      <a:pt x="2704156" y="4039926"/>
                      <a:pt x="2728052" y="3871839"/>
                    </a:cubicBezTo>
                    <a:cubicBezTo>
                      <a:pt x="2787443" y="3859565"/>
                      <a:pt x="2845997" y="3843545"/>
                      <a:pt x="2903373" y="3823884"/>
                    </a:cubicBezTo>
                    <a:cubicBezTo>
                      <a:pt x="3018465" y="3970756"/>
                      <a:pt x="3109499" y="4107469"/>
                      <a:pt x="3156072" y="4180296"/>
                    </a:cubicBezTo>
                    <a:cubicBezTo>
                      <a:pt x="3168004" y="4201413"/>
                      <a:pt x="3172873" y="4225789"/>
                      <a:pt x="3169971" y="4249872"/>
                    </a:cubicBezTo>
                    <a:cubicBezTo>
                      <a:pt x="3165192" y="4339426"/>
                      <a:pt x="3197484" y="4426990"/>
                      <a:pt x="3259274" y="4491989"/>
                    </a:cubicBezTo>
                    <a:cubicBezTo>
                      <a:pt x="3321055" y="4556989"/>
                      <a:pt x="3406878" y="4593679"/>
                      <a:pt x="3496554" y="4593443"/>
                    </a:cubicBezTo>
                    <a:cubicBezTo>
                      <a:pt x="3534569" y="4593508"/>
                      <a:pt x="3572291" y="4586737"/>
                      <a:pt x="3607908" y="4573448"/>
                    </a:cubicBezTo>
                    <a:cubicBezTo>
                      <a:pt x="3697747" y="4540156"/>
                      <a:pt x="3768330" y="4468938"/>
                      <a:pt x="3800810" y="4378799"/>
                    </a:cubicBezTo>
                    <a:cubicBezTo>
                      <a:pt x="3833289" y="4288659"/>
                      <a:pt x="3824357" y="4188790"/>
                      <a:pt x="3776401" y="4105844"/>
                    </a:cubicBezTo>
                    <a:cubicBezTo>
                      <a:pt x="3746523" y="4053361"/>
                      <a:pt x="3702396" y="4010413"/>
                      <a:pt x="3649117" y="3981973"/>
                    </a:cubicBezTo>
                    <a:cubicBezTo>
                      <a:pt x="3622051" y="3969684"/>
                      <a:pt x="3599365" y="3949437"/>
                      <a:pt x="3584093" y="3923939"/>
                    </a:cubicBezTo>
                    <a:cubicBezTo>
                      <a:pt x="3536625" y="3830874"/>
                      <a:pt x="3469163" y="3690991"/>
                      <a:pt x="3405277" y="3533064"/>
                    </a:cubicBezTo>
                    <a:cubicBezTo>
                      <a:pt x="3450298" y="3493684"/>
                      <a:pt x="3492807" y="3451524"/>
                      <a:pt x="3532561" y="3406836"/>
                    </a:cubicBezTo>
                    <a:cubicBezTo>
                      <a:pt x="3727633" y="3491448"/>
                      <a:pt x="3871905" y="3557122"/>
                      <a:pt x="3929939" y="3587440"/>
                    </a:cubicBezTo>
                    <a:cubicBezTo>
                      <a:pt x="3951121" y="3599803"/>
                      <a:pt x="3967743" y="3618676"/>
                      <a:pt x="3977326" y="3641247"/>
                    </a:cubicBezTo>
                    <a:cubicBezTo>
                      <a:pt x="4026581" y="3738150"/>
                      <a:pt x="4120842" y="3804173"/>
                      <a:pt x="4228749" y="3817349"/>
                    </a:cubicBezTo>
                    <a:cubicBezTo>
                      <a:pt x="4336648" y="3830524"/>
                      <a:pt x="4444027" y="3789128"/>
                      <a:pt x="4515155" y="3706922"/>
                    </a:cubicBezTo>
                    <a:cubicBezTo>
                      <a:pt x="4578440" y="3633412"/>
                      <a:pt x="4605604" y="3535486"/>
                      <a:pt x="4589218" y="3439884"/>
                    </a:cubicBezTo>
                    <a:cubicBezTo>
                      <a:pt x="4572832" y="3344275"/>
                      <a:pt x="4514611" y="3260979"/>
                      <a:pt x="4430462" y="3212739"/>
                    </a:cubicBezTo>
                    <a:cubicBezTo>
                      <a:pt x="4377077" y="3181755"/>
                      <a:pt x="4315906" y="3166800"/>
                      <a:pt x="4254247" y="3169661"/>
                    </a:cubicBezTo>
                    <a:cubicBezTo>
                      <a:pt x="4226384" y="3172367"/>
                      <a:pt x="4198383" y="3166255"/>
                      <a:pt x="4174186" y="3152186"/>
                    </a:cubicBezTo>
                    <a:cubicBezTo>
                      <a:pt x="4049665" y="3071637"/>
                      <a:pt x="3931890" y="2988081"/>
                      <a:pt x="3825332" y="2902900"/>
                    </a:cubicBezTo>
                    <a:cubicBezTo>
                      <a:pt x="3844278" y="2845622"/>
                      <a:pt x="3859567" y="2787198"/>
                      <a:pt x="3871093" y="2727985"/>
                    </a:cubicBezTo>
                    <a:cubicBezTo>
                      <a:pt x="4055598" y="2701813"/>
                      <a:pt x="4219296" y="2691328"/>
                      <a:pt x="4305534" y="2687345"/>
                    </a:cubicBezTo>
                    <a:cubicBezTo>
                      <a:pt x="4329788" y="2687475"/>
                      <a:pt x="4353343" y="2695457"/>
                      <a:pt x="4372671" y="2710104"/>
                    </a:cubicBezTo>
                    <a:cubicBezTo>
                      <a:pt x="4488829" y="2786190"/>
                      <a:pt x="4640489" y="2780110"/>
                      <a:pt x="4750176" y="2694970"/>
                    </a:cubicBezTo>
                    <a:cubicBezTo>
                      <a:pt x="4859872" y="2609829"/>
                      <a:pt x="4903381" y="2464411"/>
                      <a:pt x="4858482" y="2333013"/>
                    </a:cubicBezTo>
                    <a:cubicBezTo>
                      <a:pt x="4813583" y="2201616"/>
                      <a:pt x="4690184" y="2113232"/>
                      <a:pt x="4551325" y="2113021"/>
                    </a:cubicBezTo>
                    <a:cubicBezTo>
                      <a:pt x="4490975" y="2112875"/>
                      <a:pt x="4431803" y="2129781"/>
                      <a:pt x="4380637" y="2161789"/>
                    </a:cubicBezTo>
                    <a:cubicBezTo>
                      <a:pt x="4356416" y="2178850"/>
                      <a:pt x="4327675" y="2188327"/>
                      <a:pt x="4298056" y="2189018"/>
                    </a:cubicBezTo>
                    <a:cubicBezTo>
                      <a:pt x="4193856" y="2183572"/>
                      <a:pt x="4039180" y="2172111"/>
                      <a:pt x="3871255" y="2148378"/>
                    </a:cubicBezTo>
                    <a:cubicBezTo>
                      <a:pt x="3859551" y="2088889"/>
                      <a:pt x="3844018" y="2030221"/>
                      <a:pt x="3824763" y="1972732"/>
                    </a:cubicBezTo>
                    <a:cubicBezTo>
                      <a:pt x="3964971" y="1862922"/>
                      <a:pt x="4094938" y="1775058"/>
                      <a:pt x="4178981" y="1720763"/>
                    </a:cubicBezTo>
                    <a:cubicBezTo>
                      <a:pt x="4200423" y="1708823"/>
                      <a:pt x="4225059" y="1703874"/>
                      <a:pt x="4249451" y="1706621"/>
                    </a:cubicBezTo>
                    <a:cubicBezTo>
                      <a:pt x="4334039" y="1711075"/>
                      <a:pt x="4417067" y="1682578"/>
                      <a:pt x="4481099" y="1627129"/>
                    </a:cubicBezTo>
                    <a:cubicBezTo>
                      <a:pt x="4584203" y="1538753"/>
                      <a:pt x="4621120" y="1395375"/>
                      <a:pt x="4573514" y="1268196"/>
                    </a:cubicBezTo>
                    <a:cubicBezTo>
                      <a:pt x="4540108" y="1178528"/>
                      <a:pt x="4468948" y="1108099"/>
                      <a:pt x="4378938" y="1075628"/>
                    </a:cubicBezTo>
                    <a:cubicBezTo>
                      <a:pt x="4288929" y="1043157"/>
                      <a:pt x="4189190" y="1051935"/>
                      <a:pt x="4106236" y="1099622"/>
                    </a:cubicBezTo>
                    <a:cubicBezTo>
                      <a:pt x="4053160" y="1129687"/>
                      <a:pt x="4009764" y="1174261"/>
                      <a:pt x="3981146" y="1228125"/>
                    </a:cubicBezTo>
                    <a:cubicBezTo>
                      <a:pt x="3969067" y="1254680"/>
                      <a:pt x="3949235" y="1276950"/>
                      <a:pt x="3924250" y="1292012"/>
                    </a:cubicBezTo>
                    <a:cubicBezTo>
                      <a:pt x="3844677" y="1332652"/>
                      <a:pt x="3644647" y="1420434"/>
                      <a:pt x="3532155" y="1468145"/>
                    </a:cubicBezTo>
                    <a:cubicBezTo>
                      <a:pt x="3492482" y="1423815"/>
                      <a:pt x="3450111" y="1381989"/>
                      <a:pt x="3405277" y="1342893"/>
                    </a:cubicBezTo>
                    <a:cubicBezTo>
                      <a:pt x="3474771" y="1170092"/>
                      <a:pt x="3547761" y="1022487"/>
                      <a:pt x="3587669" y="945596"/>
                    </a:cubicBezTo>
                    <a:cubicBezTo>
                      <a:pt x="3599983" y="924675"/>
                      <a:pt x="3618669" y="908240"/>
                      <a:pt x="3640989" y="898698"/>
                    </a:cubicBezTo>
                    <a:cubicBezTo>
                      <a:pt x="3764916" y="836088"/>
                      <a:pt x="3835411" y="701693"/>
                      <a:pt x="3816472" y="564145"/>
                    </a:cubicBezTo>
                    <a:cubicBezTo>
                      <a:pt x="3797526" y="426598"/>
                      <a:pt x="3693325" y="316261"/>
                      <a:pt x="3557084" y="289487"/>
                    </a:cubicBezTo>
                    <a:cubicBezTo>
                      <a:pt x="3420842" y="262712"/>
                      <a:pt x="3282634" y="325412"/>
                      <a:pt x="3213050" y="445562"/>
                    </a:cubicBezTo>
                    <a:cubicBezTo>
                      <a:pt x="3182675" y="497634"/>
                      <a:pt x="3167606" y="557217"/>
                      <a:pt x="3169565" y="617469"/>
                    </a:cubicBezTo>
                    <a:cubicBezTo>
                      <a:pt x="3172418" y="646976"/>
                      <a:pt x="3166240" y="676653"/>
                      <a:pt x="3151846" y="702569"/>
                    </a:cubicBezTo>
                    <a:cubicBezTo>
                      <a:pt x="3094950" y="790351"/>
                      <a:pt x="3007411" y="918774"/>
                      <a:pt x="2902723" y="1052561"/>
                    </a:cubicBezTo>
                    <a:cubicBezTo>
                      <a:pt x="2846079" y="1033224"/>
                      <a:pt x="2788289" y="1017456"/>
                      <a:pt x="2729678" y="1005337"/>
                    </a:cubicBezTo>
                    <a:cubicBezTo>
                      <a:pt x="2718380" y="905363"/>
                      <a:pt x="2691557" y="662904"/>
                      <a:pt x="2687331" y="570245"/>
                    </a:cubicBezTo>
                    <a:cubicBezTo>
                      <a:pt x="2687501" y="546632"/>
                      <a:pt x="2695125" y="523676"/>
                      <a:pt x="2709114" y="504652"/>
                    </a:cubicBezTo>
                    <a:cubicBezTo>
                      <a:pt x="2785907" y="388690"/>
                      <a:pt x="2780437" y="236721"/>
                      <a:pt x="2695491" y="126585"/>
                    </a:cubicBezTo>
                    <a:cubicBezTo>
                      <a:pt x="2610553" y="16450"/>
                      <a:pt x="2464957" y="-27455"/>
                      <a:pt x="2333291" y="17358"/>
                    </a:cubicBezTo>
                    <a:cubicBezTo>
                      <a:pt x="2201626" y="62171"/>
                      <a:pt x="2113047" y="185775"/>
                      <a:pt x="2112925" y="324861"/>
                    </a:cubicBezTo>
                    <a:cubicBezTo>
                      <a:pt x="2112730" y="386031"/>
                      <a:pt x="2130018" y="445984"/>
                      <a:pt x="2162750" y="497662"/>
                    </a:cubicBezTo>
                    <a:cubicBezTo>
                      <a:pt x="2179453" y="521063"/>
                      <a:pt x="2188507" y="549055"/>
                      <a:pt x="2188678" y="577804"/>
                    </a:cubicBezTo>
                    <a:cubicBezTo>
                      <a:pt x="2184045" y="666724"/>
                      <a:pt x="2160149" y="883905"/>
                      <a:pt x="2145193" y="1005093"/>
                    </a:cubicBezTo>
                    <a:cubicBezTo>
                      <a:pt x="2086842" y="1017212"/>
                      <a:pt x="2029312" y="1033013"/>
                      <a:pt x="1972961" y="1052398"/>
                    </a:cubicBezTo>
                    <a:cubicBezTo>
                      <a:pt x="1857950" y="906094"/>
                      <a:pt x="1766916" y="768893"/>
                      <a:pt x="1720261" y="695985"/>
                    </a:cubicBezTo>
                    <a:cubicBezTo>
                      <a:pt x="1708419" y="674896"/>
                      <a:pt x="1703607" y="650581"/>
                      <a:pt x="1706525" y="626572"/>
                    </a:cubicBezTo>
                    <a:cubicBezTo>
                      <a:pt x="1714255" y="487955"/>
                      <a:pt x="1633105" y="359725"/>
                      <a:pt x="1504528" y="307365"/>
                    </a:cubicBezTo>
                    <a:cubicBezTo>
                      <a:pt x="1375943" y="255005"/>
                      <a:pt x="1228306" y="290071"/>
                      <a:pt x="1136996" y="394654"/>
                    </a:cubicBezTo>
                    <a:cubicBezTo>
                      <a:pt x="1045686" y="499237"/>
                      <a:pt x="1030869" y="650260"/>
                      <a:pt x="1100095" y="770600"/>
                    </a:cubicBezTo>
                    <a:cubicBezTo>
                      <a:pt x="1130038" y="823067"/>
                      <a:pt x="1174222" y="865991"/>
                      <a:pt x="1227542" y="894390"/>
                    </a:cubicBezTo>
                    <a:cubicBezTo>
                      <a:pt x="1254616" y="906631"/>
                      <a:pt x="1277310" y="926845"/>
                      <a:pt x="1292566" y="952342"/>
                    </a:cubicBezTo>
                    <a:cubicBezTo>
                      <a:pt x="1340033" y="1045408"/>
                      <a:pt x="1407577" y="1185372"/>
                      <a:pt x="1471382" y="1343299"/>
                    </a:cubicBezTo>
                    <a:cubicBezTo>
                      <a:pt x="1426393" y="1382655"/>
                      <a:pt x="1383908" y="1424782"/>
                      <a:pt x="1344179" y="1469446"/>
                    </a:cubicBezTo>
                    <a:cubicBezTo>
                      <a:pt x="1252332" y="1429618"/>
                      <a:pt x="1029788" y="1332245"/>
                      <a:pt x="946719" y="1288842"/>
                    </a:cubicBezTo>
                    <a:cubicBezTo>
                      <a:pt x="925538" y="1276479"/>
                      <a:pt x="908916" y="1257606"/>
                      <a:pt x="899333" y="1235034"/>
                    </a:cubicBezTo>
                    <a:cubicBezTo>
                      <a:pt x="836650" y="1110936"/>
                      <a:pt x="702066" y="1040344"/>
                      <a:pt x="564334" y="1059323"/>
                    </a:cubicBezTo>
                    <a:cubicBezTo>
                      <a:pt x="426601" y="1078302"/>
                      <a:pt x="316126" y="1182657"/>
                      <a:pt x="289341" y="1319086"/>
                    </a:cubicBezTo>
                    <a:cubicBezTo>
                      <a:pt x="262556" y="1455514"/>
                      <a:pt x="325376" y="1593902"/>
                      <a:pt x="445709" y="1663542"/>
                    </a:cubicBezTo>
                    <a:cubicBezTo>
                      <a:pt x="499136" y="1694421"/>
                      <a:pt x="560279" y="1709368"/>
                      <a:pt x="621925" y="1706621"/>
                    </a:cubicBezTo>
                    <a:cubicBezTo>
                      <a:pt x="649726" y="1704004"/>
                      <a:pt x="677653" y="1710108"/>
                      <a:pt x="701823" y="1724096"/>
                    </a:cubicBezTo>
                    <a:cubicBezTo>
                      <a:pt x="822215" y="1801288"/>
                      <a:pt x="938616" y="1884510"/>
                      <a:pt x="1050595" y="1973463"/>
                    </a:cubicBezTo>
                    <a:cubicBezTo>
                      <a:pt x="1031690" y="2030749"/>
                      <a:pt x="1016433" y="2089165"/>
                      <a:pt x="1004916" y="2148378"/>
                    </a:cubicBezTo>
                    <a:cubicBezTo>
                      <a:pt x="820735" y="2174469"/>
                      <a:pt x="656875" y="2184954"/>
                      <a:pt x="570556" y="2189018"/>
                    </a:cubicBezTo>
                    <a:cubicBezTo>
                      <a:pt x="546324" y="2188774"/>
                      <a:pt x="522804" y="2180800"/>
                      <a:pt x="503418" y="2166259"/>
                    </a:cubicBezTo>
                    <a:cubicBezTo>
                      <a:pt x="387269" y="2090100"/>
                      <a:pt x="235565" y="2096131"/>
                      <a:pt x="125831" y="2181280"/>
                    </a:cubicBezTo>
                    <a:cubicBezTo>
                      <a:pt x="16098" y="2266421"/>
                      <a:pt x="-27428" y="2411871"/>
                      <a:pt x="17496" y="2543301"/>
                    </a:cubicBezTo>
                    <a:cubicBezTo>
                      <a:pt x="62420" y="2674723"/>
                      <a:pt x="185872" y="2763098"/>
                      <a:pt x="324765" y="2763261"/>
                    </a:cubicBezTo>
                    <a:close/>
                    <a:moveTo>
                      <a:pt x="1587856" y="4084874"/>
                    </a:moveTo>
                    <a:cubicBezTo>
                      <a:pt x="1555035" y="4138486"/>
                      <a:pt x="1539698" y="4200974"/>
                      <a:pt x="1543965" y="4263690"/>
                    </a:cubicBezTo>
                    <a:cubicBezTo>
                      <a:pt x="1544948" y="4293755"/>
                      <a:pt x="1537398" y="4323488"/>
                      <a:pt x="1522182" y="4349440"/>
                    </a:cubicBezTo>
                    <a:cubicBezTo>
                      <a:pt x="1487231" y="4409303"/>
                      <a:pt x="1418168" y="4440417"/>
                      <a:pt x="1350169" y="4426932"/>
                    </a:cubicBezTo>
                    <a:cubicBezTo>
                      <a:pt x="1282170" y="4413448"/>
                      <a:pt x="1230208" y="4358324"/>
                      <a:pt x="1220755" y="4289651"/>
                    </a:cubicBezTo>
                    <a:cubicBezTo>
                      <a:pt x="1211302" y="4220977"/>
                      <a:pt x="1246431" y="4153864"/>
                      <a:pt x="1308253" y="4122506"/>
                    </a:cubicBezTo>
                    <a:cubicBezTo>
                      <a:pt x="1361434" y="4097748"/>
                      <a:pt x="1405131" y="4056385"/>
                      <a:pt x="1432774" y="4004650"/>
                    </a:cubicBezTo>
                    <a:cubicBezTo>
                      <a:pt x="1478047" y="3917437"/>
                      <a:pt x="1540876" y="3788689"/>
                      <a:pt x="1603462" y="3638890"/>
                    </a:cubicBezTo>
                    <a:cubicBezTo>
                      <a:pt x="1670713" y="3685626"/>
                      <a:pt x="1741752" y="3726656"/>
                      <a:pt x="1815846" y="3761542"/>
                    </a:cubicBezTo>
                    <a:cubicBezTo>
                      <a:pt x="1720668" y="3885738"/>
                      <a:pt x="1641501" y="4002700"/>
                      <a:pt x="1587856" y="4084874"/>
                    </a:cubicBezTo>
                    <a:close/>
                    <a:moveTo>
                      <a:pt x="3439008" y="3997823"/>
                    </a:moveTo>
                    <a:cubicBezTo>
                      <a:pt x="3469090" y="4053061"/>
                      <a:pt x="3515582" y="4097594"/>
                      <a:pt x="3572063" y="4125270"/>
                    </a:cubicBezTo>
                    <a:cubicBezTo>
                      <a:pt x="3598561" y="4139396"/>
                      <a:pt x="3620490" y="4160765"/>
                      <a:pt x="3635299" y="4186880"/>
                    </a:cubicBezTo>
                    <a:cubicBezTo>
                      <a:pt x="3669949" y="4247060"/>
                      <a:pt x="3662553" y="4322601"/>
                      <a:pt x="3616881" y="4374913"/>
                    </a:cubicBezTo>
                    <a:cubicBezTo>
                      <a:pt x="3571210" y="4427225"/>
                      <a:pt x="3497351" y="4444749"/>
                      <a:pt x="3433050" y="4418528"/>
                    </a:cubicBezTo>
                    <a:cubicBezTo>
                      <a:pt x="3368750" y="4392307"/>
                      <a:pt x="3328199" y="4328145"/>
                      <a:pt x="3332125" y="4258813"/>
                    </a:cubicBezTo>
                    <a:cubicBezTo>
                      <a:pt x="3337229" y="4200397"/>
                      <a:pt x="3323257" y="4141908"/>
                      <a:pt x="3292298" y="4092107"/>
                    </a:cubicBezTo>
                    <a:cubicBezTo>
                      <a:pt x="3248650" y="4023832"/>
                      <a:pt x="3165907" y="3899312"/>
                      <a:pt x="3060812" y="3762029"/>
                    </a:cubicBezTo>
                    <a:cubicBezTo>
                      <a:pt x="3134818" y="3726941"/>
                      <a:pt x="3205726" y="3685667"/>
                      <a:pt x="3272791" y="3638646"/>
                    </a:cubicBezTo>
                    <a:cubicBezTo>
                      <a:pt x="3333100" y="3783487"/>
                      <a:pt x="3394629" y="3910691"/>
                      <a:pt x="3439008" y="3997823"/>
                    </a:cubicBezTo>
                    <a:close/>
                    <a:moveTo>
                      <a:pt x="4289278" y="2351090"/>
                    </a:moveTo>
                    <a:cubicBezTo>
                      <a:pt x="4352132" y="2352789"/>
                      <a:pt x="4413937" y="2334801"/>
                      <a:pt x="4466062" y="2299640"/>
                    </a:cubicBezTo>
                    <a:cubicBezTo>
                      <a:pt x="4534841" y="2259300"/>
                      <a:pt x="4622543" y="2273224"/>
                      <a:pt x="4675440" y="2332883"/>
                    </a:cubicBezTo>
                    <a:cubicBezTo>
                      <a:pt x="4728914" y="2394534"/>
                      <a:pt x="4728385" y="2486283"/>
                      <a:pt x="4674204" y="2547316"/>
                    </a:cubicBezTo>
                    <a:cubicBezTo>
                      <a:pt x="4620023" y="2608349"/>
                      <a:pt x="4528989" y="2619753"/>
                      <a:pt x="4461429" y="2573960"/>
                    </a:cubicBezTo>
                    <a:cubicBezTo>
                      <a:pt x="4413311" y="2540537"/>
                      <a:pt x="4355725" y="2523436"/>
                      <a:pt x="4297163" y="2525192"/>
                    </a:cubicBezTo>
                    <a:cubicBezTo>
                      <a:pt x="4216289" y="2528849"/>
                      <a:pt x="4067221" y="2538278"/>
                      <a:pt x="3895802" y="2560630"/>
                    </a:cubicBezTo>
                    <a:cubicBezTo>
                      <a:pt x="3899134" y="2519990"/>
                      <a:pt x="3901004" y="2479350"/>
                      <a:pt x="3901004" y="2438141"/>
                    </a:cubicBezTo>
                    <a:cubicBezTo>
                      <a:pt x="3901004" y="2396932"/>
                      <a:pt x="3899216" y="2356129"/>
                      <a:pt x="3895802" y="2315571"/>
                    </a:cubicBezTo>
                    <a:cubicBezTo>
                      <a:pt x="4050884" y="2335728"/>
                      <a:pt x="4191661" y="2345969"/>
                      <a:pt x="4289278" y="2351090"/>
                    </a:cubicBezTo>
                    <a:close/>
                    <a:moveTo>
                      <a:pt x="3288234" y="791408"/>
                    </a:moveTo>
                    <a:cubicBezTo>
                      <a:pt x="3321055" y="737796"/>
                      <a:pt x="3336392" y="675307"/>
                      <a:pt x="3332125" y="612592"/>
                    </a:cubicBezTo>
                    <a:cubicBezTo>
                      <a:pt x="3331141" y="582525"/>
                      <a:pt x="3338692" y="552793"/>
                      <a:pt x="3353908" y="526842"/>
                    </a:cubicBezTo>
                    <a:cubicBezTo>
                      <a:pt x="3388859" y="466977"/>
                      <a:pt x="3457922" y="435862"/>
                      <a:pt x="3525921" y="449348"/>
                    </a:cubicBezTo>
                    <a:cubicBezTo>
                      <a:pt x="3593920" y="462835"/>
                      <a:pt x="3645882" y="517957"/>
                      <a:pt x="3655335" y="586629"/>
                    </a:cubicBezTo>
                    <a:cubicBezTo>
                      <a:pt x="3664788" y="655301"/>
                      <a:pt x="3629658" y="722414"/>
                      <a:pt x="3567837" y="753775"/>
                    </a:cubicBezTo>
                    <a:cubicBezTo>
                      <a:pt x="3514712" y="778583"/>
                      <a:pt x="3471057" y="819929"/>
                      <a:pt x="3443397" y="871631"/>
                    </a:cubicBezTo>
                    <a:cubicBezTo>
                      <a:pt x="3398124" y="958845"/>
                      <a:pt x="3335295" y="1087592"/>
                      <a:pt x="3273116" y="1237391"/>
                    </a:cubicBezTo>
                    <a:cubicBezTo>
                      <a:pt x="3205865" y="1190655"/>
                      <a:pt x="3134826" y="1149625"/>
                      <a:pt x="3060731" y="1114740"/>
                    </a:cubicBezTo>
                    <a:cubicBezTo>
                      <a:pt x="3155422" y="990544"/>
                      <a:pt x="3234589" y="873582"/>
                      <a:pt x="3288234" y="791408"/>
                    </a:cubicBezTo>
                    <a:close/>
                    <a:moveTo>
                      <a:pt x="1437082" y="878459"/>
                    </a:moveTo>
                    <a:cubicBezTo>
                      <a:pt x="1407024" y="823253"/>
                      <a:pt x="1360557" y="778745"/>
                      <a:pt x="1304108" y="751093"/>
                    </a:cubicBezTo>
                    <a:cubicBezTo>
                      <a:pt x="1277602" y="736918"/>
                      <a:pt x="1255648" y="715530"/>
                      <a:pt x="1240791" y="689402"/>
                    </a:cubicBezTo>
                    <a:cubicBezTo>
                      <a:pt x="1206133" y="629171"/>
                      <a:pt x="1213594" y="553572"/>
                      <a:pt x="1259355" y="501277"/>
                    </a:cubicBezTo>
                    <a:cubicBezTo>
                      <a:pt x="1305115" y="448983"/>
                      <a:pt x="1379056" y="431558"/>
                      <a:pt x="1443356" y="457917"/>
                    </a:cubicBezTo>
                    <a:cubicBezTo>
                      <a:pt x="1507649" y="484276"/>
                      <a:pt x="1548078" y="548589"/>
                      <a:pt x="1543965" y="617956"/>
                    </a:cubicBezTo>
                    <a:cubicBezTo>
                      <a:pt x="1538877" y="676343"/>
                      <a:pt x="1552849" y="734807"/>
                      <a:pt x="1583792" y="784580"/>
                    </a:cubicBezTo>
                    <a:cubicBezTo>
                      <a:pt x="1636624" y="867161"/>
                      <a:pt x="1716604" y="985911"/>
                      <a:pt x="1815440" y="1114821"/>
                    </a:cubicBezTo>
                    <a:cubicBezTo>
                      <a:pt x="1741386" y="1149804"/>
                      <a:pt x="1670396" y="1190940"/>
                      <a:pt x="1603218" y="1237798"/>
                    </a:cubicBezTo>
                    <a:cubicBezTo>
                      <a:pt x="1543071" y="1092876"/>
                      <a:pt x="1481542" y="965591"/>
                      <a:pt x="1437082" y="878459"/>
                    </a:cubicBezTo>
                    <a:close/>
                    <a:moveTo>
                      <a:pt x="790093" y="1587464"/>
                    </a:moveTo>
                    <a:cubicBezTo>
                      <a:pt x="737657" y="1554668"/>
                      <a:pt x="676123" y="1539460"/>
                      <a:pt x="614447" y="1544061"/>
                    </a:cubicBezTo>
                    <a:cubicBezTo>
                      <a:pt x="583745" y="1545621"/>
                      <a:pt x="553258" y="1538168"/>
                      <a:pt x="526746" y="1522603"/>
                    </a:cubicBezTo>
                    <a:cubicBezTo>
                      <a:pt x="467023" y="1487604"/>
                      <a:pt x="436018" y="1418621"/>
                      <a:pt x="449491" y="1350720"/>
                    </a:cubicBezTo>
                    <a:cubicBezTo>
                      <a:pt x="462962" y="1282819"/>
                      <a:pt x="517955" y="1230897"/>
                      <a:pt x="586516" y="1221347"/>
                    </a:cubicBezTo>
                    <a:cubicBezTo>
                      <a:pt x="655077" y="1211796"/>
                      <a:pt x="722166" y="1246714"/>
                      <a:pt x="753679" y="1308349"/>
                    </a:cubicBezTo>
                    <a:cubicBezTo>
                      <a:pt x="778423" y="1361750"/>
                      <a:pt x="819841" y="1405682"/>
                      <a:pt x="871698" y="1433520"/>
                    </a:cubicBezTo>
                    <a:cubicBezTo>
                      <a:pt x="955579" y="1477249"/>
                      <a:pt x="1162843" y="1568363"/>
                      <a:pt x="1278911" y="1618757"/>
                    </a:cubicBezTo>
                    <a:cubicBezTo>
                      <a:pt x="1343764" y="1646514"/>
                      <a:pt x="1419111" y="1629275"/>
                      <a:pt x="1465448" y="1576085"/>
                    </a:cubicBezTo>
                    <a:cubicBezTo>
                      <a:pt x="1651856" y="1365415"/>
                      <a:pt x="1901694" y="1221046"/>
                      <a:pt x="2177299" y="1164727"/>
                    </a:cubicBezTo>
                    <a:cubicBezTo>
                      <a:pt x="2246923" y="1151300"/>
                      <a:pt x="2299812" y="1094298"/>
                      <a:pt x="2307997" y="1023869"/>
                    </a:cubicBezTo>
                    <a:cubicBezTo>
                      <a:pt x="2322058" y="900486"/>
                      <a:pt x="2346361" y="679567"/>
                      <a:pt x="2351157" y="586257"/>
                    </a:cubicBezTo>
                    <a:cubicBezTo>
                      <a:pt x="2352961" y="523746"/>
                      <a:pt x="2335014" y="462256"/>
                      <a:pt x="2299869" y="410530"/>
                    </a:cubicBezTo>
                    <a:cubicBezTo>
                      <a:pt x="2283743" y="384882"/>
                      <a:pt x="2275282" y="355158"/>
                      <a:pt x="2275485" y="324861"/>
                    </a:cubicBezTo>
                    <a:cubicBezTo>
                      <a:pt x="2275745" y="255349"/>
                      <a:pt x="2320173" y="193694"/>
                      <a:pt x="2386034" y="171454"/>
                    </a:cubicBezTo>
                    <a:cubicBezTo>
                      <a:pt x="2451887" y="149213"/>
                      <a:pt x="2524600" y="171308"/>
                      <a:pt x="2566955" y="226431"/>
                    </a:cubicBezTo>
                    <a:cubicBezTo>
                      <a:pt x="2609302" y="281552"/>
                      <a:pt x="2611919" y="357503"/>
                      <a:pt x="2573457" y="415407"/>
                    </a:cubicBezTo>
                    <a:cubicBezTo>
                      <a:pt x="2540165" y="462948"/>
                      <a:pt x="2523064" y="519948"/>
                      <a:pt x="2524689" y="577967"/>
                    </a:cubicBezTo>
                    <a:cubicBezTo>
                      <a:pt x="2528997" y="672008"/>
                      <a:pt x="2553625" y="897803"/>
                      <a:pt x="2567930" y="1024031"/>
                    </a:cubicBezTo>
                    <a:cubicBezTo>
                      <a:pt x="2576205" y="1094347"/>
                      <a:pt x="2629037" y="1151218"/>
                      <a:pt x="2698547" y="1164646"/>
                    </a:cubicBezTo>
                    <a:cubicBezTo>
                      <a:pt x="2974078" y="1220892"/>
                      <a:pt x="3223836" y="1365212"/>
                      <a:pt x="3410154" y="1575841"/>
                    </a:cubicBezTo>
                    <a:cubicBezTo>
                      <a:pt x="3456662" y="1629039"/>
                      <a:pt x="3532155" y="1646213"/>
                      <a:pt x="3597098" y="1618351"/>
                    </a:cubicBezTo>
                    <a:cubicBezTo>
                      <a:pt x="3710890" y="1568770"/>
                      <a:pt x="3914090" y="1479199"/>
                      <a:pt x="3998133" y="1436609"/>
                    </a:cubicBezTo>
                    <a:cubicBezTo>
                      <a:pt x="4052623" y="1406673"/>
                      <a:pt x="4096563" y="1360669"/>
                      <a:pt x="4123955" y="1304854"/>
                    </a:cubicBezTo>
                    <a:cubicBezTo>
                      <a:pt x="4138309" y="1277966"/>
                      <a:pt x="4160011" y="1255728"/>
                      <a:pt x="4186540" y="1240724"/>
                    </a:cubicBezTo>
                    <a:cubicBezTo>
                      <a:pt x="4258888" y="1198613"/>
                      <a:pt x="4351392" y="1218331"/>
                      <a:pt x="4400274" y="1286289"/>
                    </a:cubicBezTo>
                    <a:cubicBezTo>
                      <a:pt x="4449164" y="1354248"/>
                      <a:pt x="4438443" y="1448215"/>
                      <a:pt x="4375517" y="1503421"/>
                    </a:cubicBezTo>
                    <a:cubicBezTo>
                      <a:pt x="4343167" y="1531495"/>
                      <a:pt x="4301259" y="1546044"/>
                      <a:pt x="4258473" y="1544061"/>
                    </a:cubicBezTo>
                    <a:cubicBezTo>
                      <a:pt x="4199854" y="1538891"/>
                      <a:pt x="4141137" y="1552774"/>
                      <a:pt x="4091036" y="1583644"/>
                    </a:cubicBezTo>
                    <a:cubicBezTo>
                      <a:pt x="4003742" y="1639809"/>
                      <a:pt x="3869223" y="1730598"/>
                      <a:pt x="3724139" y="1844309"/>
                    </a:cubicBezTo>
                    <a:cubicBezTo>
                      <a:pt x="3670079" y="1887371"/>
                      <a:pt x="3648987" y="1959800"/>
                      <a:pt x="3671469" y="2025157"/>
                    </a:cubicBezTo>
                    <a:cubicBezTo>
                      <a:pt x="3760877" y="2293113"/>
                      <a:pt x="3760877" y="2582844"/>
                      <a:pt x="3671469" y="2850799"/>
                    </a:cubicBezTo>
                    <a:cubicBezTo>
                      <a:pt x="3649125" y="2916083"/>
                      <a:pt x="3670201" y="2988366"/>
                      <a:pt x="3724139" y="3031404"/>
                    </a:cubicBezTo>
                    <a:cubicBezTo>
                      <a:pt x="3835573" y="3118861"/>
                      <a:pt x="3957412" y="3205343"/>
                      <a:pt x="4086160" y="3288574"/>
                    </a:cubicBezTo>
                    <a:cubicBezTo>
                      <a:pt x="4138593" y="3321248"/>
                      <a:pt x="4200009" y="3336529"/>
                      <a:pt x="4261643" y="3332221"/>
                    </a:cubicBezTo>
                    <a:cubicBezTo>
                      <a:pt x="4292359" y="3330538"/>
                      <a:pt x="4322879" y="3338008"/>
                      <a:pt x="4349344" y="3353679"/>
                    </a:cubicBezTo>
                    <a:cubicBezTo>
                      <a:pt x="4409069" y="3388678"/>
                      <a:pt x="4440069" y="3457660"/>
                      <a:pt x="4426601" y="3525562"/>
                    </a:cubicBezTo>
                    <a:cubicBezTo>
                      <a:pt x="4413125" y="3593463"/>
                      <a:pt x="4358139" y="3645385"/>
                      <a:pt x="4289571" y="3654935"/>
                    </a:cubicBezTo>
                    <a:cubicBezTo>
                      <a:pt x="4221011" y="3664485"/>
                      <a:pt x="4153923" y="3629567"/>
                      <a:pt x="4122410" y="3567933"/>
                    </a:cubicBezTo>
                    <a:cubicBezTo>
                      <a:pt x="4097685" y="3514532"/>
                      <a:pt x="4056265" y="3470633"/>
                      <a:pt x="4004392" y="3442843"/>
                    </a:cubicBezTo>
                    <a:cubicBezTo>
                      <a:pt x="3921405" y="3399521"/>
                      <a:pt x="3713735" y="3308162"/>
                      <a:pt x="3597260" y="3257606"/>
                    </a:cubicBezTo>
                    <a:cubicBezTo>
                      <a:pt x="3532301" y="3229653"/>
                      <a:pt x="3456711" y="3246901"/>
                      <a:pt x="3410316" y="3300278"/>
                    </a:cubicBezTo>
                    <a:cubicBezTo>
                      <a:pt x="3211392" y="3525716"/>
                      <a:pt x="2940030" y="3674678"/>
                      <a:pt x="2643033" y="3721471"/>
                    </a:cubicBezTo>
                    <a:cubicBezTo>
                      <a:pt x="2607506" y="3727282"/>
                      <a:pt x="2579935" y="3755616"/>
                      <a:pt x="2575083" y="3791290"/>
                    </a:cubicBezTo>
                    <a:cubicBezTo>
                      <a:pt x="2544766" y="3987175"/>
                      <a:pt x="2531029" y="4170543"/>
                      <a:pt x="2524852" y="4290025"/>
                    </a:cubicBezTo>
                    <a:cubicBezTo>
                      <a:pt x="2522926" y="4352415"/>
                      <a:pt x="2540791" y="4413814"/>
                      <a:pt x="2575896" y="4465427"/>
                    </a:cubicBezTo>
                    <a:cubicBezTo>
                      <a:pt x="2592201" y="4491128"/>
                      <a:pt x="2600784" y="4520982"/>
                      <a:pt x="2600605" y="4551421"/>
                    </a:cubicBezTo>
                    <a:cubicBezTo>
                      <a:pt x="2600824" y="4599197"/>
                      <a:pt x="2580017" y="4644649"/>
                      <a:pt x="2543709" y="4675698"/>
                    </a:cubicBezTo>
                    <a:cubicBezTo>
                      <a:pt x="2481709" y="4727652"/>
                      <a:pt x="2390984" y="4726270"/>
                      <a:pt x="2330601" y="4672455"/>
                    </a:cubicBezTo>
                    <a:cubicBezTo>
                      <a:pt x="2270210" y="4618631"/>
                      <a:pt x="2258449" y="4528663"/>
                      <a:pt x="2302958" y="4461119"/>
                    </a:cubicBezTo>
                    <a:cubicBezTo>
                      <a:pt x="2336234" y="4413326"/>
                      <a:pt x="2353327" y="4356121"/>
                      <a:pt x="2351726" y="4297909"/>
                    </a:cubicBezTo>
                    <a:cubicBezTo>
                      <a:pt x="2347337" y="4203217"/>
                      <a:pt x="2322790" y="3978072"/>
                      <a:pt x="2308485" y="3852331"/>
                    </a:cubicBezTo>
                    <a:cubicBezTo>
                      <a:pt x="2300153" y="3782106"/>
                      <a:pt x="2247378" y="3725315"/>
                      <a:pt x="2177949" y="3711880"/>
                    </a:cubicBezTo>
                    <a:cubicBezTo>
                      <a:pt x="1902385" y="3655626"/>
                      <a:pt x="1652587" y="3511273"/>
                      <a:pt x="1466261" y="3300603"/>
                    </a:cubicBezTo>
                    <a:cubicBezTo>
                      <a:pt x="1435155" y="3265238"/>
                      <a:pt x="1390378" y="3244902"/>
                      <a:pt x="1343285" y="3244764"/>
                    </a:cubicBezTo>
                    <a:cubicBezTo>
                      <a:pt x="1321225" y="3244788"/>
                      <a:pt x="1299401" y="3249323"/>
                      <a:pt x="1279155" y="3258094"/>
                    </a:cubicBezTo>
                    <a:cubicBezTo>
                      <a:pt x="1165363" y="3307674"/>
                      <a:pt x="962163" y="3397245"/>
                      <a:pt x="878119" y="3439836"/>
                    </a:cubicBezTo>
                    <a:cubicBezTo>
                      <a:pt x="823629" y="3469771"/>
                      <a:pt x="779691" y="3515776"/>
                      <a:pt x="752298" y="3571590"/>
                    </a:cubicBezTo>
                    <a:cubicBezTo>
                      <a:pt x="737968" y="3598494"/>
                      <a:pt x="716255" y="3620741"/>
                      <a:pt x="689712" y="3635720"/>
                    </a:cubicBezTo>
                    <a:cubicBezTo>
                      <a:pt x="617283" y="3678620"/>
                      <a:pt x="524083" y="3659129"/>
                      <a:pt x="474915" y="3590797"/>
                    </a:cubicBezTo>
                    <a:cubicBezTo>
                      <a:pt x="425748" y="3522465"/>
                      <a:pt x="436881" y="3427904"/>
                      <a:pt x="500573" y="3372861"/>
                    </a:cubicBezTo>
                    <a:cubicBezTo>
                      <a:pt x="532822" y="3344779"/>
                      <a:pt x="574659" y="3330221"/>
                      <a:pt x="617373" y="3332221"/>
                    </a:cubicBezTo>
                    <a:cubicBezTo>
                      <a:pt x="675963" y="3337220"/>
                      <a:pt x="734613" y="3323321"/>
                      <a:pt x="784728" y="3292556"/>
                    </a:cubicBezTo>
                    <a:cubicBezTo>
                      <a:pt x="871942" y="3236473"/>
                      <a:pt x="1006379" y="3145683"/>
                      <a:pt x="1151708" y="3031810"/>
                    </a:cubicBezTo>
                    <a:cubicBezTo>
                      <a:pt x="1205734" y="2988764"/>
                      <a:pt x="1226827" y="2916376"/>
                      <a:pt x="1204377" y="2851043"/>
                    </a:cubicBezTo>
                    <a:cubicBezTo>
                      <a:pt x="1115026" y="2583169"/>
                      <a:pt x="1115026" y="2293519"/>
                      <a:pt x="1204377" y="2025645"/>
                    </a:cubicBezTo>
                    <a:cubicBezTo>
                      <a:pt x="1226892" y="1960279"/>
                      <a:pt x="1205832" y="1887826"/>
                      <a:pt x="1151789" y="1844715"/>
                    </a:cubicBezTo>
                    <a:cubicBezTo>
                      <a:pt x="1041004" y="1757421"/>
                      <a:pt x="919165" y="1670939"/>
                      <a:pt x="790093" y="1587464"/>
                    </a:cubicBezTo>
                    <a:close/>
                    <a:moveTo>
                      <a:pt x="164237" y="2409937"/>
                    </a:moveTo>
                    <a:cubicBezTo>
                      <a:pt x="174084" y="2356113"/>
                      <a:pt x="210201" y="2310775"/>
                      <a:pt x="260464" y="2289147"/>
                    </a:cubicBezTo>
                    <a:cubicBezTo>
                      <a:pt x="310729" y="2267518"/>
                      <a:pt x="368480" y="2272468"/>
                      <a:pt x="414335" y="2302322"/>
                    </a:cubicBezTo>
                    <a:cubicBezTo>
                      <a:pt x="462400" y="2335866"/>
                      <a:pt x="520020" y="2352968"/>
                      <a:pt x="578602" y="2351090"/>
                    </a:cubicBezTo>
                    <a:cubicBezTo>
                      <a:pt x="676138" y="2346701"/>
                      <a:pt x="819110" y="2336785"/>
                      <a:pt x="979882" y="2315733"/>
                    </a:cubicBezTo>
                    <a:cubicBezTo>
                      <a:pt x="976549" y="2356373"/>
                      <a:pt x="974761" y="2397013"/>
                      <a:pt x="974761" y="2438141"/>
                    </a:cubicBezTo>
                    <a:cubicBezTo>
                      <a:pt x="974761" y="2479269"/>
                      <a:pt x="976630" y="2520152"/>
                      <a:pt x="979963" y="2560711"/>
                    </a:cubicBezTo>
                    <a:cubicBezTo>
                      <a:pt x="824881" y="2540554"/>
                      <a:pt x="684104" y="2530312"/>
                      <a:pt x="586486" y="2525192"/>
                    </a:cubicBezTo>
                    <a:cubicBezTo>
                      <a:pt x="523666" y="2523721"/>
                      <a:pt x="461925" y="2541692"/>
                      <a:pt x="409702" y="2576642"/>
                    </a:cubicBezTo>
                    <a:cubicBezTo>
                      <a:pt x="341107" y="2616965"/>
                      <a:pt x="253581" y="2603212"/>
                      <a:pt x="200650" y="2543805"/>
                    </a:cubicBezTo>
                    <a:cubicBezTo>
                      <a:pt x="169178" y="2506839"/>
                      <a:pt x="155934" y="2457713"/>
                      <a:pt x="164562" y="2409937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162632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B95E170-CFF8-478E-853C-7FD2BA87F91C}"/>
              </a:ext>
            </a:extLst>
          </p:cNvPr>
          <p:cNvSpPr/>
          <p:nvPr/>
        </p:nvSpPr>
        <p:spPr>
          <a:xfrm>
            <a:off x="0" y="-555"/>
            <a:ext cx="12192000" cy="6858000"/>
          </a:xfrm>
          <a:prstGeom prst="rect">
            <a:avLst/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1EACFB5C-1E75-599E-5C84-B9B70DFDA64B}"/>
              </a:ext>
            </a:extLst>
          </p:cNvPr>
          <p:cNvSpPr/>
          <p:nvPr/>
        </p:nvSpPr>
        <p:spPr>
          <a:xfrm>
            <a:off x="1830830" y="524187"/>
            <a:ext cx="449617" cy="581857"/>
          </a:xfrm>
          <a:custGeom>
            <a:avLst/>
            <a:gdLst>
              <a:gd name="connsiteX0" fmla="*/ 542925 w 647700"/>
              <a:gd name="connsiteY0" fmla="*/ 381000 h 838200"/>
              <a:gd name="connsiteX1" fmla="*/ 476250 w 647700"/>
              <a:gd name="connsiteY1" fmla="*/ 314325 h 838200"/>
              <a:gd name="connsiteX2" fmla="*/ 542925 w 647700"/>
              <a:gd name="connsiteY2" fmla="*/ 247650 h 838200"/>
              <a:gd name="connsiteX3" fmla="*/ 609600 w 647700"/>
              <a:gd name="connsiteY3" fmla="*/ 314325 h 838200"/>
              <a:gd name="connsiteX4" fmla="*/ 542925 w 647700"/>
              <a:gd name="connsiteY4" fmla="*/ 381000 h 838200"/>
              <a:gd name="connsiteX5" fmla="*/ 647700 w 647700"/>
              <a:gd name="connsiteY5" fmla="*/ 314325 h 838200"/>
              <a:gd name="connsiteX6" fmla="*/ 542925 w 647700"/>
              <a:gd name="connsiteY6" fmla="*/ 209550 h 838200"/>
              <a:gd name="connsiteX7" fmla="*/ 438150 w 647700"/>
              <a:gd name="connsiteY7" fmla="*/ 314325 h 838200"/>
              <a:gd name="connsiteX8" fmla="*/ 514350 w 647700"/>
              <a:gd name="connsiteY8" fmla="*/ 415290 h 838200"/>
              <a:gd name="connsiteX9" fmla="*/ 514350 w 647700"/>
              <a:gd name="connsiteY9" fmla="*/ 638175 h 838200"/>
              <a:gd name="connsiteX10" fmla="*/ 371475 w 647700"/>
              <a:gd name="connsiteY10" fmla="*/ 781050 h 838200"/>
              <a:gd name="connsiteX11" fmla="*/ 228600 w 647700"/>
              <a:gd name="connsiteY11" fmla="*/ 638175 h 838200"/>
              <a:gd name="connsiteX12" fmla="*/ 228600 w 647700"/>
              <a:gd name="connsiteY12" fmla="*/ 541020 h 838200"/>
              <a:gd name="connsiteX13" fmla="*/ 400050 w 647700"/>
              <a:gd name="connsiteY13" fmla="*/ 342900 h 838200"/>
              <a:gd name="connsiteX14" fmla="*/ 381000 w 647700"/>
              <a:gd name="connsiteY14" fmla="*/ 310515 h 838200"/>
              <a:gd name="connsiteX15" fmla="*/ 381000 w 647700"/>
              <a:gd name="connsiteY15" fmla="*/ 76200 h 838200"/>
              <a:gd name="connsiteX16" fmla="*/ 331470 w 647700"/>
              <a:gd name="connsiteY16" fmla="*/ 20003 h 838200"/>
              <a:gd name="connsiteX17" fmla="*/ 304800 w 647700"/>
              <a:gd name="connsiteY17" fmla="*/ 0 h 838200"/>
              <a:gd name="connsiteX18" fmla="*/ 295275 w 647700"/>
              <a:gd name="connsiteY18" fmla="*/ 0 h 838200"/>
              <a:gd name="connsiteX19" fmla="*/ 257175 w 647700"/>
              <a:gd name="connsiteY19" fmla="*/ 38100 h 838200"/>
              <a:gd name="connsiteX20" fmla="*/ 295275 w 647700"/>
              <a:gd name="connsiteY20" fmla="*/ 76200 h 838200"/>
              <a:gd name="connsiteX21" fmla="*/ 304800 w 647700"/>
              <a:gd name="connsiteY21" fmla="*/ 76200 h 838200"/>
              <a:gd name="connsiteX22" fmla="*/ 331470 w 647700"/>
              <a:gd name="connsiteY22" fmla="*/ 59055 h 838200"/>
              <a:gd name="connsiteX23" fmla="*/ 342900 w 647700"/>
              <a:gd name="connsiteY23" fmla="*/ 76200 h 838200"/>
              <a:gd name="connsiteX24" fmla="*/ 342900 w 647700"/>
              <a:gd name="connsiteY24" fmla="*/ 310515 h 838200"/>
              <a:gd name="connsiteX25" fmla="*/ 323850 w 647700"/>
              <a:gd name="connsiteY25" fmla="*/ 342900 h 838200"/>
              <a:gd name="connsiteX26" fmla="*/ 200025 w 647700"/>
              <a:gd name="connsiteY26" fmla="*/ 466725 h 838200"/>
              <a:gd name="connsiteX27" fmla="*/ 76200 w 647700"/>
              <a:gd name="connsiteY27" fmla="*/ 342900 h 838200"/>
              <a:gd name="connsiteX28" fmla="*/ 57150 w 647700"/>
              <a:gd name="connsiteY28" fmla="*/ 310515 h 838200"/>
              <a:gd name="connsiteX29" fmla="*/ 57150 w 647700"/>
              <a:gd name="connsiteY29" fmla="*/ 76200 h 838200"/>
              <a:gd name="connsiteX30" fmla="*/ 68580 w 647700"/>
              <a:gd name="connsiteY30" fmla="*/ 59055 h 838200"/>
              <a:gd name="connsiteX31" fmla="*/ 95250 w 647700"/>
              <a:gd name="connsiteY31" fmla="*/ 76200 h 838200"/>
              <a:gd name="connsiteX32" fmla="*/ 104775 w 647700"/>
              <a:gd name="connsiteY32" fmla="*/ 76200 h 838200"/>
              <a:gd name="connsiteX33" fmla="*/ 142875 w 647700"/>
              <a:gd name="connsiteY33" fmla="*/ 38100 h 838200"/>
              <a:gd name="connsiteX34" fmla="*/ 104775 w 647700"/>
              <a:gd name="connsiteY34" fmla="*/ 0 h 838200"/>
              <a:gd name="connsiteX35" fmla="*/ 95250 w 647700"/>
              <a:gd name="connsiteY35" fmla="*/ 0 h 838200"/>
              <a:gd name="connsiteX36" fmla="*/ 68580 w 647700"/>
              <a:gd name="connsiteY36" fmla="*/ 20003 h 838200"/>
              <a:gd name="connsiteX37" fmla="*/ 19050 w 647700"/>
              <a:gd name="connsiteY37" fmla="*/ 76200 h 838200"/>
              <a:gd name="connsiteX38" fmla="*/ 19050 w 647700"/>
              <a:gd name="connsiteY38" fmla="*/ 310515 h 838200"/>
              <a:gd name="connsiteX39" fmla="*/ 0 w 647700"/>
              <a:gd name="connsiteY39" fmla="*/ 342900 h 838200"/>
              <a:gd name="connsiteX40" fmla="*/ 171450 w 647700"/>
              <a:gd name="connsiteY40" fmla="*/ 541020 h 838200"/>
              <a:gd name="connsiteX41" fmla="*/ 171450 w 647700"/>
              <a:gd name="connsiteY41" fmla="*/ 638175 h 838200"/>
              <a:gd name="connsiteX42" fmla="*/ 371475 w 647700"/>
              <a:gd name="connsiteY42" fmla="*/ 838200 h 838200"/>
              <a:gd name="connsiteX43" fmla="*/ 571500 w 647700"/>
              <a:gd name="connsiteY43" fmla="*/ 638175 h 838200"/>
              <a:gd name="connsiteX44" fmla="*/ 571500 w 647700"/>
              <a:gd name="connsiteY44" fmla="*/ 415290 h 838200"/>
              <a:gd name="connsiteX45" fmla="*/ 647700 w 647700"/>
              <a:gd name="connsiteY45" fmla="*/ 314325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47700" h="838200">
                <a:moveTo>
                  <a:pt x="542925" y="381000"/>
                </a:moveTo>
                <a:cubicBezTo>
                  <a:pt x="505778" y="381000"/>
                  <a:pt x="476250" y="351473"/>
                  <a:pt x="476250" y="314325"/>
                </a:cubicBezTo>
                <a:cubicBezTo>
                  <a:pt x="476250" y="277178"/>
                  <a:pt x="505778" y="247650"/>
                  <a:pt x="542925" y="247650"/>
                </a:cubicBezTo>
                <a:cubicBezTo>
                  <a:pt x="580073" y="247650"/>
                  <a:pt x="609600" y="277178"/>
                  <a:pt x="609600" y="314325"/>
                </a:cubicBezTo>
                <a:cubicBezTo>
                  <a:pt x="609600" y="351473"/>
                  <a:pt x="580073" y="381000"/>
                  <a:pt x="542925" y="381000"/>
                </a:cubicBezTo>
                <a:close/>
                <a:moveTo>
                  <a:pt x="647700" y="314325"/>
                </a:moveTo>
                <a:cubicBezTo>
                  <a:pt x="647700" y="256223"/>
                  <a:pt x="601028" y="209550"/>
                  <a:pt x="542925" y="209550"/>
                </a:cubicBezTo>
                <a:cubicBezTo>
                  <a:pt x="484823" y="209550"/>
                  <a:pt x="438150" y="256223"/>
                  <a:pt x="438150" y="314325"/>
                </a:cubicBezTo>
                <a:cubicBezTo>
                  <a:pt x="438150" y="361950"/>
                  <a:pt x="470535" y="402908"/>
                  <a:pt x="514350" y="415290"/>
                </a:cubicBezTo>
                <a:lnTo>
                  <a:pt x="514350" y="638175"/>
                </a:lnTo>
                <a:cubicBezTo>
                  <a:pt x="514350" y="717233"/>
                  <a:pt x="450533" y="781050"/>
                  <a:pt x="371475" y="781050"/>
                </a:cubicBezTo>
                <a:cubicBezTo>
                  <a:pt x="292418" y="781050"/>
                  <a:pt x="228600" y="717233"/>
                  <a:pt x="228600" y="638175"/>
                </a:cubicBezTo>
                <a:lnTo>
                  <a:pt x="228600" y="541020"/>
                </a:lnTo>
                <a:cubicBezTo>
                  <a:pt x="325755" y="526733"/>
                  <a:pt x="400050" y="443865"/>
                  <a:pt x="400050" y="342900"/>
                </a:cubicBezTo>
                <a:cubicBezTo>
                  <a:pt x="400050" y="328613"/>
                  <a:pt x="392430" y="316230"/>
                  <a:pt x="381000" y="310515"/>
                </a:cubicBezTo>
                <a:lnTo>
                  <a:pt x="381000" y="76200"/>
                </a:lnTo>
                <a:cubicBezTo>
                  <a:pt x="381000" y="47625"/>
                  <a:pt x="359093" y="23813"/>
                  <a:pt x="331470" y="20003"/>
                </a:cubicBezTo>
                <a:cubicBezTo>
                  <a:pt x="327660" y="8573"/>
                  <a:pt x="317183" y="0"/>
                  <a:pt x="304800" y="0"/>
                </a:cubicBezTo>
                <a:lnTo>
                  <a:pt x="295275" y="0"/>
                </a:lnTo>
                <a:cubicBezTo>
                  <a:pt x="274320" y="0"/>
                  <a:pt x="257175" y="17145"/>
                  <a:pt x="257175" y="38100"/>
                </a:cubicBezTo>
                <a:cubicBezTo>
                  <a:pt x="257175" y="59055"/>
                  <a:pt x="274320" y="76200"/>
                  <a:pt x="295275" y="76200"/>
                </a:cubicBezTo>
                <a:lnTo>
                  <a:pt x="304800" y="76200"/>
                </a:lnTo>
                <a:cubicBezTo>
                  <a:pt x="316230" y="76200"/>
                  <a:pt x="326708" y="68580"/>
                  <a:pt x="331470" y="59055"/>
                </a:cubicBezTo>
                <a:cubicBezTo>
                  <a:pt x="338138" y="61913"/>
                  <a:pt x="342900" y="68580"/>
                  <a:pt x="342900" y="76200"/>
                </a:cubicBezTo>
                <a:lnTo>
                  <a:pt x="342900" y="310515"/>
                </a:lnTo>
                <a:cubicBezTo>
                  <a:pt x="331470" y="317183"/>
                  <a:pt x="323850" y="329565"/>
                  <a:pt x="323850" y="342900"/>
                </a:cubicBezTo>
                <a:cubicBezTo>
                  <a:pt x="323850" y="411480"/>
                  <a:pt x="268605" y="466725"/>
                  <a:pt x="200025" y="466725"/>
                </a:cubicBezTo>
                <a:cubicBezTo>
                  <a:pt x="131445" y="466725"/>
                  <a:pt x="76200" y="411480"/>
                  <a:pt x="76200" y="342900"/>
                </a:cubicBezTo>
                <a:cubicBezTo>
                  <a:pt x="76200" y="328613"/>
                  <a:pt x="68580" y="316230"/>
                  <a:pt x="57150" y="310515"/>
                </a:cubicBezTo>
                <a:lnTo>
                  <a:pt x="57150" y="76200"/>
                </a:lnTo>
                <a:cubicBezTo>
                  <a:pt x="57150" y="68580"/>
                  <a:pt x="61913" y="61913"/>
                  <a:pt x="68580" y="59055"/>
                </a:cubicBezTo>
                <a:cubicBezTo>
                  <a:pt x="73343" y="69533"/>
                  <a:pt x="82868" y="76200"/>
                  <a:pt x="95250" y="76200"/>
                </a:cubicBezTo>
                <a:lnTo>
                  <a:pt x="104775" y="76200"/>
                </a:lnTo>
                <a:cubicBezTo>
                  <a:pt x="125730" y="76200"/>
                  <a:pt x="142875" y="59055"/>
                  <a:pt x="142875" y="38100"/>
                </a:cubicBezTo>
                <a:cubicBezTo>
                  <a:pt x="142875" y="17145"/>
                  <a:pt x="125730" y="0"/>
                  <a:pt x="104775" y="0"/>
                </a:cubicBezTo>
                <a:lnTo>
                  <a:pt x="95250" y="0"/>
                </a:lnTo>
                <a:cubicBezTo>
                  <a:pt x="82868" y="0"/>
                  <a:pt x="72390" y="8573"/>
                  <a:pt x="68580" y="20003"/>
                </a:cubicBezTo>
                <a:cubicBezTo>
                  <a:pt x="40957" y="23813"/>
                  <a:pt x="19050" y="47625"/>
                  <a:pt x="19050" y="76200"/>
                </a:cubicBezTo>
                <a:lnTo>
                  <a:pt x="19050" y="310515"/>
                </a:lnTo>
                <a:cubicBezTo>
                  <a:pt x="7620" y="317183"/>
                  <a:pt x="0" y="329565"/>
                  <a:pt x="0" y="342900"/>
                </a:cubicBezTo>
                <a:cubicBezTo>
                  <a:pt x="0" y="443865"/>
                  <a:pt x="74295" y="526733"/>
                  <a:pt x="171450" y="541020"/>
                </a:cubicBezTo>
                <a:lnTo>
                  <a:pt x="171450" y="638175"/>
                </a:lnTo>
                <a:cubicBezTo>
                  <a:pt x="171450" y="748665"/>
                  <a:pt x="260985" y="838200"/>
                  <a:pt x="371475" y="838200"/>
                </a:cubicBezTo>
                <a:cubicBezTo>
                  <a:pt x="481965" y="838200"/>
                  <a:pt x="571500" y="748665"/>
                  <a:pt x="571500" y="638175"/>
                </a:cubicBezTo>
                <a:lnTo>
                  <a:pt x="571500" y="415290"/>
                </a:lnTo>
                <a:cubicBezTo>
                  <a:pt x="615315" y="402908"/>
                  <a:pt x="647700" y="361950"/>
                  <a:pt x="647700" y="314325"/>
                </a:cubicBezTo>
                <a:close/>
              </a:path>
            </a:pathLst>
          </a:custGeom>
          <a:solidFill>
            <a:srgbClr val="50C3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257E51-8740-ED71-8055-5D7F0CD43A9F}"/>
              </a:ext>
            </a:extLst>
          </p:cNvPr>
          <p:cNvGrpSpPr/>
          <p:nvPr/>
        </p:nvGrpSpPr>
        <p:grpSpPr>
          <a:xfrm>
            <a:off x="335389" y="1166546"/>
            <a:ext cx="3428629" cy="1462280"/>
            <a:chOff x="217103" y="1916277"/>
            <a:chExt cx="3428629" cy="14622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7CEFF8-9501-34D2-A310-B32D43AE98F4}"/>
                </a:ext>
              </a:extLst>
            </p:cNvPr>
            <p:cNvSpPr txBox="1"/>
            <p:nvPr/>
          </p:nvSpPr>
          <p:spPr>
            <a:xfrm>
              <a:off x="217103" y="1916277"/>
              <a:ext cx="2078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800" b="1" dirty="0">
                  <a:solidFill>
                    <a:srgbClr val="0187AD"/>
                  </a:solidFill>
                  <a:latin typeface="Manrope" pitchFamily="2" charset="0"/>
                </a:rPr>
                <a:t>Results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AF7F68-DF32-69C6-817E-478CF6BD0660}"/>
                </a:ext>
              </a:extLst>
            </p:cNvPr>
            <p:cNvSpPr txBox="1"/>
            <p:nvPr/>
          </p:nvSpPr>
          <p:spPr>
            <a:xfrm>
              <a:off x="217103" y="2793782"/>
              <a:ext cx="34286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3200" b="1" dirty="0">
                  <a:solidFill>
                    <a:srgbClr val="0187AD"/>
                  </a:solidFill>
                  <a:latin typeface="Manrope" pitchFamily="2" charset="0"/>
                </a:rPr>
                <a:t>Predicting ‘Death’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A4CF2C-171D-E85C-E000-60E18FDBDF31}"/>
              </a:ext>
            </a:extLst>
          </p:cNvPr>
          <p:cNvSpPr/>
          <p:nvPr/>
        </p:nvSpPr>
        <p:spPr>
          <a:xfrm>
            <a:off x="4707920" y="2353122"/>
            <a:ext cx="1431351" cy="582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(60 PC’s)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EE1061-CB08-9977-8ABE-640D587A5AFF}"/>
              </a:ext>
            </a:extLst>
          </p:cNvPr>
          <p:cNvSpPr/>
          <p:nvPr/>
        </p:nvSpPr>
        <p:spPr>
          <a:xfrm>
            <a:off x="8342774" y="2348576"/>
            <a:ext cx="1431351" cy="560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3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(Top 60 - RFE)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21715F-E8A1-520D-32C3-ECAC355AA5D6}"/>
              </a:ext>
            </a:extLst>
          </p:cNvPr>
          <p:cNvSpPr/>
          <p:nvPr/>
        </p:nvSpPr>
        <p:spPr>
          <a:xfrm>
            <a:off x="10065735" y="2348576"/>
            <a:ext cx="1431351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4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(Top 30 - SKB)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4F5F8A8-6E71-49CC-399B-E171198DC938}"/>
              </a:ext>
            </a:extLst>
          </p:cNvPr>
          <p:cNvSpPr/>
          <p:nvPr/>
        </p:nvSpPr>
        <p:spPr>
          <a:xfrm>
            <a:off x="6525347" y="2364371"/>
            <a:ext cx="1431351" cy="560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(Top 30 - RFE)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9CF7ED-464C-A1B4-5511-DE50774A665F}"/>
              </a:ext>
            </a:extLst>
          </p:cNvPr>
          <p:cNvSpPr txBox="1"/>
          <p:nvPr/>
        </p:nvSpPr>
        <p:spPr>
          <a:xfrm>
            <a:off x="2061443" y="153497"/>
            <a:ext cx="945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ID" sz="2800" b="1" dirty="0">
                <a:latin typeface="Manrope ExtraBold" pitchFamily="2" charset="0"/>
              </a:rPr>
              <a:t>Baseline accuracy is 73% </a:t>
            </a:r>
          </a:p>
          <a:p>
            <a:pPr algn="r"/>
            <a:r>
              <a:rPr lang="en-ID" sz="2000" b="1" dirty="0">
                <a:latin typeface="Manrope ExtraBold" pitchFamily="2" charset="0"/>
              </a:rPr>
              <a:t>(</a:t>
            </a:r>
            <a:r>
              <a:rPr lang="en-ID" sz="2000" b="1" i="1" dirty="0">
                <a:latin typeface="Manrope ExtraBold" pitchFamily="2" charset="0"/>
              </a:rPr>
              <a:t>i.e. </a:t>
            </a:r>
            <a:r>
              <a:rPr lang="en-ID" sz="2000" b="1" dirty="0">
                <a:latin typeface="Manrope ExtraBold" pitchFamily="2" charset="0"/>
              </a:rPr>
              <a:t>we’d we correct 73% of the time by always predicting that the patient will survive!)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9EB579-3E32-AC83-9A3C-F965C933401A}"/>
              </a:ext>
            </a:extLst>
          </p:cNvPr>
          <p:cNvSpPr txBox="1"/>
          <p:nvPr/>
        </p:nvSpPr>
        <p:spPr>
          <a:xfrm>
            <a:off x="2280447" y="1065464"/>
            <a:ext cx="9216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ID" sz="2800" b="1" dirty="0">
                <a:latin typeface="Manrope ExtraBold" pitchFamily="2" charset="0"/>
              </a:rPr>
              <a:t>Random Forest and </a:t>
            </a:r>
            <a:r>
              <a:rPr lang="en-ID" sz="2800" b="1" dirty="0" err="1">
                <a:latin typeface="Manrope ExtraBold" pitchFamily="2" charset="0"/>
              </a:rPr>
              <a:t>XGBoost</a:t>
            </a:r>
            <a:r>
              <a:rPr lang="en-ID" sz="2800" b="1" dirty="0">
                <a:latin typeface="Manrope ExtraBold" pitchFamily="2" charset="0"/>
              </a:rPr>
              <a:t> models were the best performers, but only 9% better than the baseline at best</a:t>
            </a:r>
            <a:endParaRPr lang="en-ID" sz="2000" b="1" dirty="0">
              <a:latin typeface="Manrope ExtraBold" pitchFamily="2" charset="0"/>
            </a:endParaRPr>
          </a:p>
        </p:txBody>
      </p:sp>
      <p:pic>
        <p:nvPicPr>
          <p:cNvPr id="31" name="Picture 30" descr="Table&#10;&#10;Description automatically generated">
            <a:extLst>
              <a:ext uri="{FF2B5EF4-FFF2-40B4-BE49-F238E27FC236}">
                <a16:creationId xmlns:a16="http://schemas.microsoft.com/office/drawing/2014/main" id="{1EADC8D3-CD10-699D-6F9C-501405247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>
          <a:xfrm>
            <a:off x="1667287" y="2969581"/>
            <a:ext cx="9829800" cy="34246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8A9331A-10D3-C2A2-3F75-0E6244D1D8FF}"/>
              </a:ext>
            </a:extLst>
          </p:cNvPr>
          <p:cNvGrpSpPr/>
          <p:nvPr/>
        </p:nvGrpSpPr>
        <p:grpSpPr>
          <a:xfrm>
            <a:off x="2758134" y="2348577"/>
            <a:ext cx="8738953" cy="2901298"/>
            <a:chOff x="2386278" y="1949482"/>
            <a:chExt cx="8738953" cy="290129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DE8E3A9-AA60-6BFD-C60C-EE6852629817}"/>
                </a:ext>
              </a:extLst>
            </p:cNvPr>
            <p:cNvSpPr/>
            <p:nvPr/>
          </p:nvSpPr>
          <p:spPr>
            <a:xfrm>
              <a:off x="2386278" y="4125423"/>
              <a:ext cx="1431351" cy="348306"/>
            </a:xfrm>
            <a:prstGeom prst="roundRect">
              <a:avLst/>
            </a:prstGeom>
            <a:noFill/>
            <a:ln w="66675">
              <a:solidFill>
                <a:srgbClr val="018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507463F-81F3-181F-9DE5-CF6D6EEE3C24}"/>
                </a:ext>
              </a:extLst>
            </p:cNvPr>
            <p:cNvSpPr/>
            <p:nvPr/>
          </p:nvSpPr>
          <p:spPr>
            <a:xfrm>
              <a:off x="7970918" y="1965278"/>
              <a:ext cx="1431351" cy="560501"/>
            </a:xfrm>
            <a:prstGeom prst="roundRect">
              <a:avLst/>
            </a:prstGeom>
            <a:noFill/>
            <a:ln w="66675">
              <a:solidFill>
                <a:srgbClr val="018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41D063D-CD51-B34E-0643-D4B8D388B0F1}"/>
                </a:ext>
              </a:extLst>
            </p:cNvPr>
            <p:cNvSpPr/>
            <p:nvPr/>
          </p:nvSpPr>
          <p:spPr>
            <a:xfrm>
              <a:off x="8357114" y="4466741"/>
              <a:ext cx="1045156" cy="384039"/>
            </a:xfrm>
            <a:prstGeom prst="roundRect">
              <a:avLst/>
            </a:prstGeom>
            <a:noFill/>
            <a:ln w="66675">
              <a:solidFill>
                <a:srgbClr val="018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FA6E032-B26F-CA29-45BA-AB98479C355A}"/>
                </a:ext>
              </a:extLst>
            </p:cNvPr>
            <p:cNvSpPr/>
            <p:nvPr/>
          </p:nvSpPr>
          <p:spPr>
            <a:xfrm>
              <a:off x="9970324" y="4462001"/>
              <a:ext cx="1045156" cy="384039"/>
            </a:xfrm>
            <a:prstGeom prst="roundRect">
              <a:avLst/>
            </a:prstGeom>
            <a:noFill/>
            <a:ln w="66675">
              <a:solidFill>
                <a:srgbClr val="018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B103353-65FC-19DF-2975-12D654E9D19F}"/>
                </a:ext>
              </a:extLst>
            </p:cNvPr>
            <p:cNvSpPr/>
            <p:nvPr/>
          </p:nvSpPr>
          <p:spPr>
            <a:xfrm>
              <a:off x="8357113" y="4104226"/>
              <a:ext cx="1045156" cy="384039"/>
            </a:xfrm>
            <a:prstGeom prst="roundRect">
              <a:avLst/>
            </a:prstGeom>
            <a:noFill/>
            <a:ln w="66675">
              <a:solidFill>
                <a:srgbClr val="018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426418D-2B05-2743-A4A4-194F2B570753}"/>
                </a:ext>
              </a:extLst>
            </p:cNvPr>
            <p:cNvSpPr/>
            <p:nvPr/>
          </p:nvSpPr>
          <p:spPr>
            <a:xfrm>
              <a:off x="9970324" y="4077962"/>
              <a:ext cx="1045156" cy="384039"/>
            </a:xfrm>
            <a:prstGeom prst="roundRect">
              <a:avLst/>
            </a:prstGeom>
            <a:noFill/>
            <a:ln w="66675">
              <a:solidFill>
                <a:srgbClr val="018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8A767B3-71F7-1426-B7E6-6A677C03AB06}"/>
                </a:ext>
              </a:extLst>
            </p:cNvPr>
            <p:cNvSpPr/>
            <p:nvPr/>
          </p:nvSpPr>
          <p:spPr>
            <a:xfrm>
              <a:off x="2395464" y="4479867"/>
              <a:ext cx="1431351" cy="348306"/>
            </a:xfrm>
            <a:prstGeom prst="roundRect">
              <a:avLst/>
            </a:prstGeom>
            <a:noFill/>
            <a:ln w="66675">
              <a:solidFill>
                <a:srgbClr val="018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87F8A63-5DA7-F904-F2FA-3358AB40207B}"/>
                </a:ext>
              </a:extLst>
            </p:cNvPr>
            <p:cNvSpPr/>
            <p:nvPr/>
          </p:nvSpPr>
          <p:spPr>
            <a:xfrm>
              <a:off x="9693880" y="1949482"/>
              <a:ext cx="1431351" cy="560501"/>
            </a:xfrm>
            <a:prstGeom prst="roundRect">
              <a:avLst/>
            </a:prstGeom>
            <a:noFill/>
            <a:ln w="66675">
              <a:solidFill>
                <a:srgbClr val="018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95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B95E170-CFF8-478E-853C-7FD2BA87F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1EACFB5C-1E75-599E-5C84-B9B70DFDA64B}"/>
              </a:ext>
            </a:extLst>
          </p:cNvPr>
          <p:cNvSpPr/>
          <p:nvPr/>
        </p:nvSpPr>
        <p:spPr>
          <a:xfrm>
            <a:off x="1830830" y="524187"/>
            <a:ext cx="449617" cy="581857"/>
          </a:xfrm>
          <a:custGeom>
            <a:avLst/>
            <a:gdLst>
              <a:gd name="connsiteX0" fmla="*/ 542925 w 647700"/>
              <a:gd name="connsiteY0" fmla="*/ 381000 h 838200"/>
              <a:gd name="connsiteX1" fmla="*/ 476250 w 647700"/>
              <a:gd name="connsiteY1" fmla="*/ 314325 h 838200"/>
              <a:gd name="connsiteX2" fmla="*/ 542925 w 647700"/>
              <a:gd name="connsiteY2" fmla="*/ 247650 h 838200"/>
              <a:gd name="connsiteX3" fmla="*/ 609600 w 647700"/>
              <a:gd name="connsiteY3" fmla="*/ 314325 h 838200"/>
              <a:gd name="connsiteX4" fmla="*/ 542925 w 647700"/>
              <a:gd name="connsiteY4" fmla="*/ 381000 h 838200"/>
              <a:gd name="connsiteX5" fmla="*/ 647700 w 647700"/>
              <a:gd name="connsiteY5" fmla="*/ 314325 h 838200"/>
              <a:gd name="connsiteX6" fmla="*/ 542925 w 647700"/>
              <a:gd name="connsiteY6" fmla="*/ 209550 h 838200"/>
              <a:gd name="connsiteX7" fmla="*/ 438150 w 647700"/>
              <a:gd name="connsiteY7" fmla="*/ 314325 h 838200"/>
              <a:gd name="connsiteX8" fmla="*/ 514350 w 647700"/>
              <a:gd name="connsiteY8" fmla="*/ 415290 h 838200"/>
              <a:gd name="connsiteX9" fmla="*/ 514350 w 647700"/>
              <a:gd name="connsiteY9" fmla="*/ 638175 h 838200"/>
              <a:gd name="connsiteX10" fmla="*/ 371475 w 647700"/>
              <a:gd name="connsiteY10" fmla="*/ 781050 h 838200"/>
              <a:gd name="connsiteX11" fmla="*/ 228600 w 647700"/>
              <a:gd name="connsiteY11" fmla="*/ 638175 h 838200"/>
              <a:gd name="connsiteX12" fmla="*/ 228600 w 647700"/>
              <a:gd name="connsiteY12" fmla="*/ 541020 h 838200"/>
              <a:gd name="connsiteX13" fmla="*/ 400050 w 647700"/>
              <a:gd name="connsiteY13" fmla="*/ 342900 h 838200"/>
              <a:gd name="connsiteX14" fmla="*/ 381000 w 647700"/>
              <a:gd name="connsiteY14" fmla="*/ 310515 h 838200"/>
              <a:gd name="connsiteX15" fmla="*/ 381000 w 647700"/>
              <a:gd name="connsiteY15" fmla="*/ 76200 h 838200"/>
              <a:gd name="connsiteX16" fmla="*/ 331470 w 647700"/>
              <a:gd name="connsiteY16" fmla="*/ 20003 h 838200"/>
              <a:gd name="connsiteX17" fmla="*/ 304800 w 647700"/>
              <a:gd name="connsiteY17" fmla="*/ 0 h 838200"/>
              <a:gd name="connsiteX18" fmla="*/ 295275 w 647700"/>
              <a:gd name="connsiteY18" fmla="*/ 0 h 838200"/>
              <a:gd name="connsiteX19" fmla="*/ 257175 w 647700"/>
              <a:gd name="connsiteY19" fmla="*/ 38100 h 838200"/>
              <a:gd name="connsiteX20" fmla="*/ 295275 w 647700"/>
              <a:gd name="connsiteY20" fmla="*/ 76200 h 838200"/>
              <a:gd name="connsiteX21" fmla="*/ 304800 w 647700"/>
              <a:gd name="connsiteY21" fmla="*/ 76200 h 838200"/>
              <a:gd name="connsiteX22" fmla="*/ 331470 w 647700"/>
              <a:gd name="connsiteY22" fmla="*/ 59055 h 838200"/>
              <a:gd name="connsiteX23" fmla="*/ 342900 w 647700"/>
              <a:gd name="connsiteY23" fmla="*/ 76200 h 838200"/>
              <a:gd name="connsiteX24" fmla="*/ 342900 w 647700"/>
              <a:gd name="connsiteY24" fmla="*/ 310515 h 838200"/>
              <a:gd name="connsiteX25" fmla="*/ 323850 w 647700"/>
              <a:gd name="connsiteY25" fmla="*/ 342900 h 838200"/>
              <a:gd name="connsiteX26" fmla="*/ 200025 w 647700"/>
              <a:gd name="connsiteY26" fmla="*/ 466725 h 838200"/>
              <a:gd name="connsiteX27" fmla="*/ 76200 w 647700"/>
              <a:gd name="connsiteY27" fmla="*/ 342900 h 838200"/>
              <a:gd name="connsiteX28" fmla="*/ 57150 w 647700"/>
              <a:gd name="connsiteY28" fmla="*/ 310515 h 838200"/>
              <a:gd name="connsiteX29" fmla="*/ 57150 w 647700"/>
              <a:gd name="connsiteY29" fmla="*/ 76200 h 838200"/>
              <a:gd name="connsiteX30" fmla="*/ 68580 w 647700"/>
              <a:gd name="connsiteY30" fmla="*/ 59055 h 838200"/>
              <a:gd name="connsiteX31" fmla="*/ 95250 w 647700"/>
              <a:gd name="connsiteY31" fmla="*/ 76200 h 838200"/>
              <a:gd name="connsiteX32" fmla="*/ 104775 w 647700"/>
              <a:gd name="connsiteY32" fmla="*/ 76200 h 838200"/>
              <a:gd name="connsiteX33" fmla="*/ 142875 w 647700"/>
              <a:gd name="connsiteY33" fmla="*/ 38100 h 838200"/>
              <a:gd name="connsiteX34" fmla="*/ 104775 w 647700"/>
              <a:gd name="connsiteY34" fmla="*/ 0 h 838200"/>
              <a:gd name="connsiteX35" fmla="*/ 95250 w 647700"/>
              <a:gd name="connsiteY35" fmla="*/ 0 h 838200"/>
              <a:gd name="connsiteX36" fmla="*/ 68580 w 647700"/>
              <a:gd name="connsiteY36" fmla="*/ 20003 h 838200"/>
              <a:gd name="connsiteX37" fmla="*/ 19050 w 647700"/>
              <a:gd name="connsiteY37" fmla="*/ 76200 h 838200"/>
              <a:gd name="connsiteX38" fmla="*/ 19050 w 647700"/>
              <a:gd name="connsiteY38" fmla="*/ 310515 h 838200"/>
              <a:gd name="connsiteX39" fmla="*/ 0 w 647700"/>
              <a:gd name="connsiteY39" fmla="*/ 342900 h 838200"/>
              <a:gd name="connsiteX40" fmla="*/ 171450 w 647700"/>
              <a:gd name="connsiteY40" fmla="*/ 541020 h 838200"/>
              <a:gd name="connsiteX41" fmla="*/ 171450 w 647700"/>
              <a:gd name="connsiteY41" fmla="*/ 638175 h 838200"/>
              <a:gd name="connsiteX42" fmla="*/ 371475 w 647700"/>
              <a:gd name="connsiteY42" fmla="*/ 838200 h 838200"/>
              <a:gd name="connsiteX43" fmla="*/ 571500 w 647700"/>
              <a:gd name="connsiteY43" fmla="*/ 638175 h 838200"/>
              <a:gd name="connsiteX44" fmla="*/ 571500 w 647700"/>
              <a:gd name="connsiteY44" fmla="*/ 415290 h 838200"/>
              <a:gd name="connsiteX45" fmla="*/ 647700 w 647700"/>
              <a:gd name="connsiteY45" fmla="*/ 314325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47700" h="838200">
                <a:moveTo>
                  <a:pt x="542925" y="381000"/>
                </a:moveTo>
                <a:cubicBezTo>
                  <a:pt x="505778" y="381000"/>
                  <a:pt x="476250" y="351473"/>
                  <a:pt x="476250" y="314325"/>
                </a:cubicBezTo>
                <a:cubicBezTo>
                  <a:pt x="476250" y="277178"/>
                  <a:pt x="505778" y="247650"/>
                  <a:pt x="542925" y="247650"/>
                </a:cubicBezTo>
                <a:cubicBezTo>
                  <a:pt x="580073" y="247650"/>
                  <a:pt x="609600" y="277178"/>
                  <a:pt x="609600" y="314325"/>
                </a:cubicBezTo>
                <a:cubicBezTo>
                  <a:pt x="609600" y="351473"/>
                  <a:pt x="580073" y="381000"/>
                  <a:pt x="542925" y="381000"/>
                </a:cubicBezTo>
                <a:close/>
                <a:moveTo>
                  <a:pt x="647700" y="314325"/>
                </a:moveTo>
                <a:cubicBezTo>
                  <a:pt x="647700" y="256223"/>
                  <a:pt x="601028" y="209550"/>
                  <a:pt x="542925" y="209550"/>
                </a:cubicBezTo>
                <a:cubicBezTo>
                  <a:pt x="484823" y="209550"/>
                  <a:pt x="438150" y="256223"/>
                  <a:pt x="438150" y="314325"/>
                </a:cubicBezTo>
                <a:cubicBezTo>
                  <a:pt x="438150" y="361950"/>
                  <a:pt x="470535" y="402908"/>
                  <a:pt x="514350" y="415290"/>
                </a:cubicBezTo>
                <a:lnTo>
                  <a:pt x="514350" y="638175"/>
                </a:lnTo>
                <a:cubicBezTo>
                  <a:pt x="514350" y="717233"/>
                  <a:pt x="450533" y="781050"/>
                  <a:pt x="371475" y="781050"/>
                </a:cubicBezTo>
                <a:cubicBezTo>
                  <a:pt x="292418" y="781050"/>
                  <a:pt x="228600" y="717233"/>
                  <a:pt x="228600" y="638175"/>
                </a:cubicBezTo>
                <a:lnTo>
                  <a:pt x="228600" y="541020"/>
                </a:lnTo>
                <a:cubicBezTo>
                  <a:pt x="325755" y="526733"/>
                  <a:pt x="400050" y="443865"/>
                  <a:pt x="400050" y="342900"/>
                </a:cubicBezTo>
                <a:cubicBezTo>
                  <a:pt x="400050" y="328613"/>
                  <a:pt x="392430" y="316230"/>
                  <a:pt x="381000" y="310515"/>
                </a:cubicBezTo>
                <a:lnTo>
                  <a:pt x="381000" y="76200"/>
                </a:lnTo>
                <a:cubicBezTo>
                  <a:pt x="381000" y="47625"/>
                  <a:pt x="359093" y="23813"/>
                  <a:pt x="331470" y="20003"/>
                </a:cubicBezTo>
                <a:cubicBezTo>
                  <a:pt x="327660" y="8573"/>
                  <a:pt x="317183" y="0"/>
                  <a:pt x="304800" y="0"/>
                </a:cubicBezTo>
                <a:lnTo>
                  <a:pt x="295275" y="0"/>
                </a:lnTo>
                <a:cubicBezTo>
                  <a:pt x="274320" y="0"/>
                  <a:pt x="257175" y="17145"/>
                  <a:pt x="257175" y="38100"/>
                </a:cubicBezTo>
                <a:cubicBezTo>
                  <a:pt x="257175" y="59055"/>
                  <a:pt x="274320" y="76200"/>
                  <a:pt x="295275" y="76200"/>
                </a:cubicBezTo>
                <a:lnTo>
                  <a:pt x="304800" y="76200"/>
                </a:lnTo>
                <a:cubicBezTo>
                  <a:pt x="316230" y="76200"/>
                  <a:pt x="326708" y="68580"/>
                  <a:pt x="331470" y="59055"/>
                </a:cubicBezTo>
                <a:cubicBezTo>
                  <a:pt x="338138" y="61913"/>
                  <a:pt x="342900" y="68580"/>
                  <a:pt x="342900" y="76200"/>
                </a:cubicBezTo>
                <a:lnTo>
                  <a:pt x="342900" y="310515"/>
                </a:lnTo>
                <a:cubicBezTo>
                  <a:pt x="331470" y="317183"/>
                  <a:pt x="323850" y="329565"/>
                  <a:pt x="323850" y="342900"/>
                </a:cubicBezTo>
                <a:cubicBezTo>
                  <a:pt x="323850" y="411480"/>
                  <a:pt x="268605" y="466725"/>
                  <a:pt x="200025" y="466725"/>
                </a:cubicBezTo>
                <a:cubicBezTo>
                  <a:pt x="131445" y="466725"/>
                  <a:pt x="76200" y="411480"/>
                  <a:pt x="76200" y="342900"/>
                </a:cubicBezTo>
                <a:cubicBezTo>
                  <a:pt x="76200" y="328613"/>
                  <a:pt x="68580" y="316230"/>
                  <a:pt x="57150" y="310515"/>
                </a:cubicBezTo>
                <a:lnTo>
                  <a:pt x="57150" y="76200"/>
                </a:lnTo>
                <a:cubicBezTo>
                  <a:pt x="57150" y="68580"/>
                  <a:pt x="61913" y="61913"/>
                  <a:pt x="68580" y="59055"/>
                </a:cubicBezTo>
                <a:cubicBezTo>
                  <a:pt x="73343" y="69533"/>
                  <a:pt x="82868" y="76200"/>
                  <a:pt x="95250" y="76200"/>
                </a:cubicBezTo>
                <a:lnTo>
                  <a:pt x="104775" y="76200"/>
                </a:lnTo>
                <a:cubicBezTo>
                  <a:pt x="125730" y="76200"/>
                  <a:pt x="142875" y="59055"/>
                  <a:pt x="142875" y="38100"/>
                </a:cubicBezTo>
                <a:cubicBezTo>
                  <a:pt x="142875" y="17145"/>
                  <a:pt x="125730" y="0"/>
                  <a:pt x="104775" y="0"/>
                </a:cubicBezTo>
                <a:lnTo>
                  <a:pt x="95250" y="0"/>
                </a:lnTo>
                <a:cubicBezTo>
                  <a:pt x="82868" y="0"/>
                  <a:pt x="72390" y="8573"/>
                  <a:pt x="68580" y="20003"/>
                </a:cubicBezTo>
                <a:cubicBezTo>
                  <a:pt x="40957" y="23813"/>
                  <a:pt x="19050" y="47625"/>
                  <a:pt x="19050" y="76200"/>
                </a:cubicBezTo>
                <a:lnTo>
                  <a:pt x="19050" y="310515"/>
                </a:lnTo>
                <a:cubicBezTo>
                  <a:pt x="7620" y="317183"/>
                  <a:pt x="0" y="329565"/>
                  <a:pt x="0" y="342900"/>
                </a:cubicBezTo>
                <a:cubicBezTo>
                  <a:pt x="0" y="443865"/>
                  <a:pt x="74295" y="526733"/>
                  <a:pt x="171450" y="541020"/>
                </a:cubicBezTo>
                <a:lnTo>
                  <a:pt x="171450" y="638175"/>
                </a:lnTo>
                <a:cubicBezTo>
                  <a:pt x="171450" y="748665"/>
                  <a:pt x="260985" y="838200"/>
                  <a:pt x="371475" y="838200"/>
                </a:cubicBezTo>
                <a:cubicBezTo>
                  <a:pt x="481965" y="838200"/>
                  <a:pt x="571500" y="748665"/>
                  <a:pt x="571500" y="638175"/>
                </a:cubicBezTo>
                <a:lnTo>
                  <a:pt x="571500" y="415290"/>
                </a:lnTo>
                <a:cubicBezTo>
                  <a:pt x="615315" y="402908"/>
                  <a:pt x="647700" y="361950"/>
                  <a:pt x="647700" y="314325"/>
                </a:cubicBezTo>
                <a:close/>
              </a:path>
            </a:pathLst>
          </a:custGeom>
          <a:solidFill>
            <a:srgbClr val="50C3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CEFF8-9501-34D2-A310-B32D43AE98F4}"/>
              </a:ext>
            </a:extLst>
          </p:cNvPr>
          <p:cNvSpPr txBox="1"/>
          <p:nvPr/>
        </p:nvSpPr>
        <p:spPr>
          <a:xfrm>
            <a:off x="202311" y="180968"/>
            <a:ext cx="7962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b="1" dirty="0">
                <a:solidFill>
                  <a:srgbClr val="0187AD"/>
                </a:solidFill>
                <a:latin typeface="Manrope" pitchFamily="2" charset="0"/>
              </a:rPr>
              <a:t>Evaluation of </a:t>
            </a:r>
            <a:r>
              <a:rPr lang="en-ID" sz="4800" b="1" dirty="0" err="1">
                <a:solidFill>
                  <a:srgbClr val="0187AD"/>
                </a:solidFill>
                <a:latin typeface="Manrope" pitchFamily="2" charset="0"/>
              </a:rPr>
              <a:t>XGBoost</a:t>
            </a:r>
            <a:r>
              <a:rPr lang="en-ID" sz="4800" b="1" dirty="0">
                <a:solidFill>
                  <a:srgbClr val="0187AD"/>
                </a:solidFill>
                <a:latin typeface="Manrope" pitchFamily="2" charset="0"/>
              </a:rPr>
              <a:t> Model</a:t>
            </a:r>
          </a:p>
        </p:txBody>
      </p:sp>
      <p:sp>
        <p:nvSpPr>
          <p:cNvPr id="3" name="Freeform: Shape 35">
            <a:extLst>
              <a:ext uri="{FF2B5EF4-FFF2-40B4-BE49-F238E27FC236}">
                <a16:creationId xmlns:a16="http://schemas.microsoft.com/office/drawing/2014/main" id="{BC4E8695-F736-879C-565C-E0BF6A2DCDAC}"/>
              </a:ext>
            </a:extLst>
          </p:cNvPr>
          <p:cNvSpPr/>
          <p:nvPr/>
        </p:nvSpPr>
        <p:spPr>
          <a:xfrm>
            <a:off x="2806558" y="936588"/>
            <a:ext cx="641787" cy="641787"/>
          </a:xfrm>
          <a:custGeom>
            <a:avLst/>
            <a:gdLst>
              <a:gd name="connsiteX0" fmla="*/ 324765 w 4795520"/>
              <a:gd name="connsiteY0" fmla="*/ 2763261 h 4795520"/>
              <a:gd name="connsiteX1" fmla="*/ 495453 w 4795520"/>
              <a:gd name="connsiteY1" fmla="*/ 2714493 h 4795520"/>
              <a:gd name="connsiteX2" fmla="*/ 578033 w 4795520"/>
              <a:gd name="connsiteY2" fmla="*/ 2687264 h 4795520"/>
              <a:gd name="connsiteX3" fmla="*/ 1004916 w 4795520"/>
              <a:gd name="connsiteY3" fmla="*/ 2727904 h 4795520"/>
              <a:gd name="connsiteX4" fmla="*/ 1051408 w 4795520"/>
              <a:gd name="connsiteY4" fmla="*/ 2903469 h 4795520"/>
              <a:gd name="connsiteX5" fmla="*/ 697109 w 4795520"/>
              <a:gd name="connsiteY5" fmla="*/ 3155437 h 4795520"/>
              <a:gd name="connsiteX6" fmla="*/ 626395 w 4795520"/>
              <a:gd name="connsiteY6" fmla="*/ 3169661 h 4795520"/>
              <a:gd name="connsiteX7" fmla="*/ 394666 w 4795520"/>
              <a:gd name="connsiteY7" fmla="*/ 3249072 h 4795520"/>
              <a:gd name="connsiteX8" fmla="*/ 302250 w 4795520"/>
              <a:gd name="connsiteY8" fmla="*/ 3608004 h 4795520"/>
              <a:gd name="connsiteX9" fmla="*/ 496721 w 4795520"/>
              <a:gd name="connsiteY9" fmla="*/ 3800735 h 4795520"/>
              <a:gd name="connsiteX10" fmla="*/ 769448 w 4795520"/>
              <a:gd name="connsiteY10" fmla="*/ 3776579 h 4795520"/>
              <a:gd name="connsiteX11" fmla="*/ 894619 w 4795520"/>
              <a:gd name="connsiteY11" fmla="*/ 3648075 h 4795520"/>
              <a:gd name="connsiteX12" fmla="*/ 951515 w 4795520"/>
              <a:gd name="connsiteY12" fmla="*/ 3584189 h 4795520"/>
              <a:gd name="connsiteX13" fmla="*/ 1343610 w 4795520"/>
              <a:gd name="connsiteY13" fmla="*/ 3408055 h 4795520"/>
              <a:gd name="connsiteX14" fmla="*/ 1470813 w 4795520"/>
              <a:gd name="connsiteY14" fmla="*/ 3533389 h 4795520"/>
              <a:gd name="connsiteX15" fmla="*/ 1288421 w 4795520"/>
              <a:gd name="connsiteY15" fmla="*/ 3930685 h 4795520"/>
              <a:gd name="connsiteX16" fmla="*/ 1235101 w 4795520"/>
              <a:gd name="connsiteY16" fmla="*/ 3977584 h 4795520"/>
              <a:gd name="connsiteX17" fmla="*/ 1058870 w 4795520"/>
              <a:gd name="connsiteY17" fmla="*/ 4231649 h 4795520"/>
              <a:gd name="connsiteX18" fmla="*/ 1173897 w 4795520"/>
              <a:gd name="connsiteY18" fmla="*/ 4518665 h 4795520"/>
              <a:gd name="connsiteX19" fmla="*/ 1381893 w 4795520"/>
              <a:gd name="connsiteY19" fmla="*/ 4593605 h 4795520"/>
              <a:gd name="connsiteX20" fmla="*/ 1614784 w 4795520"/>
              <a:gd name="connsiteY20" fmla="*/ 4494639 h 4795520"/>
              <a:gd name="connsiteX21" fmla="*/ 1706525 w 4795520"/>
              <a:gd name="connsiteY21" fmla="*/ 4258813 h 4795520"/>
              <a:gd name="connsiteX22" fmla="*/ 1724244 w 4795520"/>
              <a:gd name="connsiteY22" fmla="*/ 4173713 h 4795520"/>
              <a:gd name="connsiteX23" fmla="*/ 1973367 w 4795520"/>
              <a:gd name="connsiteY23" fmla="*/ 3823640 h 4795520"/>
              <a:gd name="connsiteX24" fmla="*/ 2146412 w 4795520"/>
              <a:gd name="connsiteY24" fmla="*/ 3870863 h 4795520"/>
              <a:gd name="connsiteX25" fmla="*/ 2188759 w 4795520"/>
              <a:gd name="connsiteY25" fmla="*/ 4305468 h 4795520"/>
              <a:gd name="connsiteX26" fmla="*/ 2166732 w 4795520"/>
              <a:gd name="connsiteY26" fmla="*/ 4372117 h 4795520"/>
              <a:gd name="connsiteX27" fmla="*/ 2140121 w 4795520"/>
              <a:gd name="connsiteY27" fmla="*/ 4680786 h 4795520"/>
              <a:gd name="connsiteX28" fmla="*/ 2383587 w 4795520"/>
              <a:gd name="connsiteY28" fmla="*/ 4872396 h 4795520"/>
              <a:gd name="connsiteX29" fmla="*/ 2438045 w 4795520"/>
              <a:gd name="connsiteY29" fmla="*/ 4876541 h 4795520"/>
              <a:gd name="connsiteX30" fmla="*/ 2668157 w 4795520"/>
              <a:gd name="connsiteY30" fmla="*/ 4781533 h 4795520"/>
              <a:gd name="connsiteX31" fmla="*/ 2763165 w 4795520"/>
              <a:gd name="connsiteY31" fmla="*/ 4551421 h 4795520"/>
              <a:gd name="connsiteX32" fmla="*/ 2713178 w 4795520"/>
              <a:gd name="connsiteY32" fmla="*/ 4378376 h 4795520"/>
              <a:gd name="connsiteX33" fmla="*/ 2687412 w 4795520"/>
              <a:gd name="connsiteY33" fmla="*/ 4298721 h 4795520"/>
              <a:gd name="connsiteX34" fmla="*/ 2728052 w 4795520"/>
              <a:gd name="connsiteY34" fmla="*/ 3871839 h 4795520"/>
              <a:gd name="connsiteX35" fmla="*/ 2903373 w 4795520"/>
              <a:gd name="connsiteY35" fmla="*/ 3823884 h 4795520"/>
              <a:gd name="connsiteX36" fmla="*/ 3156072 w 4795520"/>
              <a:gd name="connsiteY36" fmla="*/ 4180296 h 4795520"/>
              <a:gd name="connsiteX37" fmla="*/ 3169971 w 4795520"/>
              <a:gd name="connsiteY37" fmla="*/ 4249872 h 4795520"/>
              <a:gd name="connsiteX38" fmla="*/ 3259274 w 4795520"/>
              <a:gd name="connsiteY38" fmla="*/ 4491989 h 4795520"/>
              <a:gd name="connsiteX39" fmla="*/ 3496554 w 4795520"/>
              <a:gd name="connsiteY39" fmla="*/ 4593443 h 4795520"/>
              <a:gd name="connsiteX40" fmla="*/ 3607908 w 4795520"/>
              <a:gd name="connsiteY40" fmla="*/ 4573448 h 4795520"/>
              <a:gd name="connsiteX41" fmla="*/ 3800810 w 4795520"/>
              <a:gd name="connsiteY41" fmla="*/ 4378799 h 4795520"/>
              <a:gd name="connsiteX42" fmla="*/ 3776401 w 4795520"/>
              <a:gd name="connsiteY42" fmla="*/ 4105844 h 4795520"/>
              <a:gd name="connsiteX43" fmla="*/ 3649117 w 4795520"/>
              <a:gd name="connsiteY43" fmla="*/ 3981973 h 4795520"/>
              <a:gd name="connsiteX44" fmla="*/ 3584093 w 4795520"/>
              <a:gd name="connsiteY44" fmla="*/ 3923939 h 4795520"/>
              <a:gd name="connsiteX45" fmla="*/ 3405277 w 4795520"/>
              <a:gd name="connsiteY45" fmla="*/ 3533064 h 4795520"/>
              <a:gd name="connsiteX46" fmla="*/ 3532561 w 4795520"/>
              <a:gd name="connsiteY46" fmla="*/ 3406836 h 4795520"/>
              <a:gd name="connsiteX47" fmla="*/ 3929939 w 4795520"/>
              <a:gd name="connsiteY47" fmla="*/ 3587440 h 4795520"/>
              <a:gd name="connsiteX48" fmla="*/ 3977326 w 4795520"/>
              <a:gd name="connsiteY48" fmla="*/ 3641247 h 4795520"/>
              <a:gd name="connsiteX49" fmla="*/ 4228749 w 4795520"/>
              <a:gd name="connsiteY49" fmla="*/ 3817349 h 4795520"/>
              <a:gd name="connsiteX50" fmla="*/ 4515155 w 4795520"/>
              <a:gd name="connsiteY50" fmla="*/ 3706922 h 4795520"/>
              <a:gd name="connsiteX51" fmla="*/ 4589218 w 4795520"/>
              <a:gd name="connsiteY51" fmla="*/ 3439884 h 4795520"/>
              <a:gd name="connsiteX52" fmla="*/ 4430462 w 4795520"/>
              <a:gd name="connsiteY52" fmla="*/ 3212739 h 4795520"/>
              <a:gd name="connsiteX53" fmla="*/ 4254247 w 4795520"/>
              <a:gd name="connsiteY53" fmla="*/ 3169661 h 4795520"/>
              <a:gd name="connsiteX54" fmla="*/ 4174186 w 4795520"/>
              <a:gd name="connsiteY54" fmla="*/ 3152186 h 4795520"/>
              <a:gd name="connsiteX55" fmla="*/ 3825332 w 4795520"/>
              <a:gd name="connsiteY55" fmla="*/ 2902900 h 4795520"/>
              <a:gd name="connsiteX56" fmla="*/ 3871093 w 4795520"/>
              <a:gd name="connsiteY56" fmla="*/ 2727985 h 4795520"/>
              <a:gd name="connsiteX57" fmla="*/ 4305534 w 4795520"/>
              <a:gd name="connsiteY57" fmla="*/ 2687345 h 4795520"/>
              <a:gd name="connsiteX58" fmla="*/ 4372671 w 4795520"/>
              <a:gd name="connsiteY58" fmla="*/ 2710104 h 4795520"/>
              <a:gd name="connsiteX59" fmla="*/ 4750176 w 4795520"/>
              <a:gd name="connsiteY59" fmla="*/ 2694970 h 4795520"/>
              <a:gd name="connsiteX60" fmla="*/ 4858482 w 4795520"/>
              <a:gd name="connsiteY60" fmla="*/ 2333013 h 4795520"/>
              <a:gd name="connsiteX61" fmla="*/ 4551325 w 4795520"/>
              <a:gd name="connsiteY61" fmla="*/ 2113021 h 4795520"/>
              <a:gd name="connsiteX62" fmla="*/ 4380637 w 4795520"/>
              <a:gd name="connsiteY62" fmla="*/ 2161789 h 4795520"/>
              <a:gd name="connsiteX63" fmla="*/ 4298056 w 4795520"/>
              <a:gd name="connsiteY63" fmla="*/ 2189018 h 4795520"/>
              <a:gd name="connsiteX64" fmla="*/ 3871255 w 4795520"/>
              <a:gd name="connsiteY64" fmla="*/ 2148378 h 4795520"/>
              <a:gd name="connsiteX65" fmla="*/ 3824763 w 4795520"/>
              <a:gd name="connsiteY65" fmla="*/ 1972732 h 4795520"/>
              <a:gd name="connsiteX66" fmla="*/ 4178981 w 4795520"/>
              <a:gd name="connsiteY66" fmla="*/ 1720763 h 4795520"/>
              <a:gd name="connsiteX67" fmla="*/ 4249451 w 4795520"/>
              <a:gd name="connsiteY67" fmla="*/ 1706621 h 4795520"/>
              <a:gd name="connsiteX68" fmla="*/ 4481099 w 4795520"/>
              <a:gd name="connsiteY68" fmla="*/ 1627129 h 4795520"/>
              <a:gd name="connsiteX69" fmla="*/ 4573514 w 4795520"/>
              <a:gd name="connsiteY69" fmla="*/ 1268196 h 4795520"/>
              <a:gd name="connsiteX70" fmla="*/ 4378938 w 4795520"/>
              <a:gd name="connsiteY70" fmla="*/ 1075628 h 4795520"/>
              <a:gd name="connsiteX71" fmla="*/ 4106236 w 4795520"/>
              <a:gd name="connsiteY71" fmla="*/ 1099622 h 4795520"/>
              <a:gd name="connsiteX72" fmla="*/ 3981146 w 4795520"/>
              <a:gd name="connsiteY72" fmla="*/ 1228125 h 4795520"/>
              <a:gd name="connsiteX73" fmla="*/ 3924250 w 4795520"/>
              <a:gd name="connsiteY73" fmla="*/ 1292012 h 4795520"/>
              <a:gd name="connsiteX74" fmla="*/ 3532155 w 4795520"/>
              <a:gd name="connsiteY74" fmla="*/ 1468145 h 4795520"/>
              <a:gd name="connsiteX75" fmla="*/ 3405277 w 4795520"/>
              <a:gd name="connsiteY75" fmla="*/ 1342893 h 4795520"/>
              <a:gd name="connsiteX76" fmla="*/ 3587669 w 4795520"/>
              <a:gd name="connsiteY76" fmla="*/ 945596 h 4795520"/>
              <a:gd name="connsiteX77" fmla="*/ 3640989 w 4795520"/>
              <a:gd name="connsiteY77" fmla="*/ 898698 h 4795520"/>
              <a:gd name="connsiteX78" fmla="*/ 3816472 w 4795520"/>
              <a:gd name="connsiteY78" fmla="*/ 564145 h 4795520"/>
              <a:gd name="connsiteX79" fmla="*/ 3557084 w 4795520"/>
              <a:gd name="connsiteY79" fmla="*/ 289487 h 4795520"/>
              <a:gd name="connsiteX80" fmla="*/ 3213050 w 4795520"/>
              <a:gd name="connsiteY80" fmla="*/ 445562 h 4795520"/>
              <a:gd name="connsiteX81" fmla="*/ 3169565 w 4795520"/>
              <a:gd name="connsiteY81" fmla="*/ 617469 h 4795520"/>
              <a:gd name="connsiteX82" fmla="*/ 3151846 w 4795520"/>
              <a:gd name="connsiteY82" fmla="*/ 702569 h 4795520"/>
              <a:gd name="connsiteX83" fmla="*/ 2902723 w 4795520"/>
              <a:gd name="connsiteY83" fmla="*/ 1052561 h 4795520"/>
              <a:gd name="connsiteX84" fmla="*/ 2729678 w 4795520"/>
              <a:gd name="connsiteY84" fmla="*/ 1005337 h 4795520"/>
              <a:gd name="connsiteX85" fmla="*/ 2687331 w 4795520"/>
              <a:gd name="connsiteY85" fmla="*/ 570245 h 4795520"/>
              <a:gd name="connsiteX86" fmla="*/ 2709114 w 4795520"/>
              <a:gd name="connsiteY86" fmla="*/ 504652 h 4795520"/>
              <a:gd name="connsiteX87" fmla="*/ 2695491 w 4795520"/>
              <a:gd name="connsiteY87" fmla="*/ 126585 h 4795520"/>
              <a:gd name="connsiteX88" fmla="*/ 2333291 w 4795520"/>
              <a:gd name="connsiteY88" fmla="*/ 17358 h 4795520"/>
              <a:gd name="connsiteX89" fmla="*/ 2112925 w 4795520"/>
              <a:gd name="connsiteY89" fmla="*/ 324861 h 4795520"/>
              <a:gd name="connsiteX90" fmla="*/ 2162750 w 4795520"/>
              <a:gd name="connsiteY90" fmla="*/ 497662 h 4795520"/>
              <a:gd name="connsiteX91" fmla="*/ 2188678 w 4795520"/>
              <a:gd name="connsiteY91" fmla="*/ 577804 h 4795520"/>
              <a:gd name="connsiteX92" fmla="*/ 2145193 w 4795520"/>
              <a:gd name="connsiteY92" fmla="*/ 1005093 h 4795520"/>
              <a:gd name="connsiteX93" fmla="*/ 1972961 w 4795520"/>
              <a:gd name="connsiteY93" fmla="*/ 1052398 h 4795520"/>
              <a:gd name="connsiteX94" fmla="*/ 1720261 w 4795520"/>
              <a:gd name="connsiteY94" fmla="*/ 695985 h 4795520"/>
              <a:gd name="connsiteX95" fmla="*/ 1706525 w 4795520"/>
              <a:gd name="connsiteY95" fmla="*/ 626572 h 4795520"/>
              <a:gd name="connsiteX96" fmla="*/ 1504528 w 4795520"/>
              <a:gd name="connsiteY96" fmla="*/ 307365 h 4795520"/>
              <a:gd name="connsiteX97" fmla="*/ 1136996 w 4795520"/>
              <a:gd name="connsiteY97" fmla="*/ 394654 h 4795520"/>
              <a:gd name="connsiteX98" fmla="*/ 1100095 w 4795520"/>
              <a:gd name="connsiteY98" fmla="*/ 770600 h 4795520"/>
              <a:gd name="connsiteX99" fmla="*/ 1227542 w 4795520"/>
              <a:gd name="connsiteY99" fmla="*/ 894390 h 4795520"/>
              <a:gd name="connsiteX100" fmla="*/ 1292566 w 4795520"/>
              <a:gd name="connsiteY100" fmla="*/ 952342 h 4795520"/>
              <a:gd name="connsiteX101" fmla="*/ 1471382 w 4795520"/>
              <a:gd name="connsiteY101" fmla="*/ 1343299 h 4795520"/>
              <a:gd name="connsiteX102" fmla="*/ 1344179 w 4795520"/>
              <a:gd name="connsiteY102" fmla="*/ 1469446 h 4795520"/>
              <a:gd name="connsiteX103" fmla="*/ 946719 w 4795520"/>
              <a:gd name="connsiteY103" fmla="*/ 1288842 h 4795520"/>
              <a:gd name="connsiteX104" fmla="*/ 899333 w 4795520"/>
              <a:gd name="connsiteY104" fmla="*/ 1235034 h 4795520"/>
              <a:gd name="connsiteX105" fmla="*/ 564334 w 4795520"/>
              <a:gd name="connsiteY105" fmla="*/ 1059323 h 4795520"/>
              <a:gd name="connsiteX106" fmla="*/ 289341 w 4795520"/>
              <a:gd name="connsiteY106" fmla="*/ 1319086 h 4795520"/>
              <a:gd name="connsiteX107" fmla="*/ 445709 w 4795520"/>
              <a:gd name="connsiteY107" fmla="*/ 1663542 h 4795520"/>
              <a:gd name="connsiteX108" fmla="*/ 621925 w 4795520"/>
              <a:gd name="connsiteY108" fmla="*/ 1706621 h 4795520"/>
              <a:gd name="connsiteX109" fmla="*/ 701823 w 4795520"/>
              <a:gd name="connsiteY109" fmla="*/ 1724096 h 4795520"/>
              <a:gd name="connsiteX110" fmla="*/ 1050595 w 4795520"/>
              <a:gd name="connsiteY110" fmla="*/ 1973463 h 4795520"/>
              <a:gd name="connsiteX111" fmla="*/ 1004916 w 4795520"/>
              <a:gd name="connsiteY111" fmla="*/ 2148378 h 4795520"/>
              <a:gd name="connsiteX112" fmla="*/ 570556 w 4795520"/>
              <a:gd name="connsiteY112" fmla="*/ 2189018 h 4795520"/>
              <a:gd name="connsiteX113" fmla="*/ 503418 w 4795520"/>
              <a:gd name="connsiteY113" fmla="*/ 2166259 h 4795520"/>
              <a:gd name="connsiteX114" fmla="*/ 125831 w 4795520"/>
              <a:gd name="connsiteY114" fmla="*/ 2181280 h 4795520"/>
              <a:gd name="connsiteX115" fmla="*/ 17496 w 4795520"/>
              <a:gd name="connsiteY115" fmla="*/ 2543301 h 4795520"/>
              <a:gd name="connsiteX116" fmla="*/ 324765 w 4795520"/>
              <a:gd name="connsiteY116" fmla="*/ 2763261 h 4795520"/>
              <a:gd name="connsiteX117" fmla="*/ 1587856 w 4795520"/>
              <a:gd name="connsiteY117" fmla="*/ 4084874 h 4795520"/>
              <a:gd name="connsiteX118" fmla="*/ 1543965 w 4795520"/>
              <a:gd name="connsiteY118" fmla="*/ 4263690 h 4795520"/>
              <a:gd name="connsiteX119" fmla="*/ 1522182 w 4795520"/>
              <a:gd name="connsiteY119" fmla="*/ 4349440 h 4795520"/>
              <a:gd name="connsiteX120" fmla="*/ 1350169 w 4795520"/>
              <a:gd name="connsiteY120" fmla="*/ 4426932 h 4795520"/>
              <a:gd name="connsiteX121" fmla="*/ 1220755 w 4795520"/>
              <a:gd name="connsiteY121" fmla="*/ 4289651 h 4795520"/>
              <a:gd name="connsiteX122" fmla="*/ 1308253 w 4795520"/>
              <a:gd name="connsiteY122" fmla="*/ 4122506 h 4795520"/>
              <a:gd name="connsiteX123" fmla="*/ 1432774 w 4795520"/>
              <a:gd name="connsiteY123" fmla="*/ 4004650 h 4795520"/>
              <a:gd name="connsiteX124" fmla="*/ 1603462 w 4795520"/>
              <a:gd name="connsiteY124" fmla="*/ 3638890 h 4795520"/>
              <a:gd name="connsiteX125" fmla="*/ 1815846 w 4795520"/>
              <a:gd name="connsiteY125" fmla="*/ 3761542 h 4795520"/>
              <a:gd name="connsiteX126" fmla="*/ 1587856 w 4795520"/>
              <a:gd name="connsiteY126" fmla="*/ 4084874 h 4795520"/>
              <a:gd name="connsiteX127" fmla="*/ 3439008 w 4795520"/>
              <a:gd name="connsiteY127" fmla="*/ 3997823 h 4795520"/>
              <a:gd name="connsiteX128" fmla="*/ 3572063 w 4795520"/>
              <a:gd name="connsiteY128" fmla="*/ 4125270 h 4795520"/>
              <a:gd name="connsiteX129" fmla="*/ 3635299 w 4795520"/>
              <a:gd name="connsiteY129" fmla="*/ 4186880 h 4795520"/>
              <a:gd name="connsiteX130" fmla="*/ 3616881 w 4795520"/>
              <a:gd name="connsiteY130" fmla="*/ 4374913 h 4795520"/>
              <a:gd name="connsiteX131" fmla="*/ 3433050 w 4795520"/>
              <a:gd name="connsiteY131" fmla="*/ 4418528 h 4795520"/>
              <a:gd name="connsiteX132" fmla="*/ 3332125 w 4795520"/>
              <a:gd name="connsiteY132" fmla="*/ 4258813 h 4795520"/>
              <a:gd name="connsiteX133" fmla="*/ 3292298 w 4795520"/>
              <a:gd name="connsiteY133" fmla="*/ 4092107 h 4795520"/>
              <a:gd name="connsiteX134" fmla="*/ 3060812 w 4795520"/>
              <a:gd name="connsiteY134" fmla="*/ 3762029 h 4795520"/>
              <a:gd name="connsiteX135" fmla="*/ 3272791 w 4795520"/>
              <a:gd name="connsiteY135" fmla="*/ 3638646 h 4795520"/>
              <a:gd name="connsiteX136" fmla="*/ 3439008 w 4795520"/>
              <a:gd name="connsiteY136" fmla="*/ 3997823 h 4795520"/>
              <a:gd name="connsiteX137" fmla="*/ 4289278 w 4795520"/>
              <a:gd name="connsiteY137" fmla="*/ 2351090 h 4795520"/>
              <a:gd name="connsiteX138" fmla="*/ 4466062 w 4795520"/>
              <a:gd name="connsiteY138" fmla="*/ 2299640 h 4795520"/>
              <a:gd name="connsiteX139" fmla="*/ 4675440 w 4795520"/>
              <a:gd name="connsiteY139" fmla="*/ 2332883 h 4795520"/>
              <a:gd name="connsiteX140" fmla="*/ 4674204 w 4795520"/>
              <a:gd name="connsiteY140" fmla="*/ 2547316 h 4795520"/>
              <a:gd name="connsiteX141" fmla="*/ 4461429 w 4795520"/>
              <a:gd name="connsiteY141" fmla="*/ 2573960 h 4795520"/>
              <a:gd name="connsiteX142" fmla="*/ 4297163 w 4795520"/>
              <a:gd name="connsiteY142" fmla="*/ 2525192 h 4795520"/>
              <a:gd name="connsiteX143" fmla="*/ 3895802 w 4795520"/>
              <a:gd name="connsiteY143" fmla="*/ 2560630 h 4795520"/>
              <a:gd name="connsiteX144" fmla="*/ 3901004 w 4795520"/>
              <a:gd name="connsiteY144" fmla="*/ 2438141 h 4795520"/>
              <a:gd name="connsiteX145" fmla="*/ 3895802 w 4795520"/>
              <a:gd name="connsiteY145" fmla="*/ 2315571 h 4795520"/>
              <a:gd name="connsiteX146" fmla="*/ 4289278 w 4795520"/>
              <a:gd name="connsiteY146" fmla="*/ 2351090 h 4795520"/>
              <a:gd name="connsiteX147" fmla="*/ 3288234 w 4795520"/>
              <a:gd name="connsiteY147" fmla="*/ 791408 h 4795520"/>
              <a:gd name="connsiteX148" fmla="*/ 3332125 w 4795520"/>
              <a:gd name="connsiteY148" fmla="*/ 612592 h 4795520"/>
              <a:gd name="connsiteX149" fmla="*/ 3353908 w 4795520"/>
              <a:gd name="connsiteY149" fmla="*/ 526842 h 4795520"/>
              <a:gd name="connsiteX150" fmla="*/ 3525921 w 4795520"/>
              <a:gd name="connsiteY150" fmla="*/ 449348 h 4795520"/>
              <a:gd name="connsiteX151" fmla="*/ 3655335 w 4795520"/>
              <a:gd name="connsiteY151" fmla="*/ 586629 h 4795520"/>
              <a:gd name="connsiteX152" fmla="*/ 3567837 w 4795520"/>
              <a:gd name="connsiteY152" fmla="*/ 753775 h 4795520"/>
              <a:gd name="connsiteX153" fmla="*/ 3443397 w 4795520"/>
              <a:gd name="connsiteY153" fmla="*/ 871631 h 4795520"/>
              <a:gd name="connsiteX154" fmla="*/ 3273116 w 4795520"/>
              <a:gd name="connsiteY154" fmla="*/ 1237391 h 4795520"/>
              <a:gd name="connsiteX155" fmla="*/ 3060731 w 4795520"/>
              <a:gd name="connsiteY155" fmla="*/ 1114740 h 4795520"/>
              <a:gd name="connsiteX156" fmla="*/ 3288234 w 4795520"/>
              <a:gd name="connsiteY156" fmla="*/ 791408 h 4795520"/>
              <a:gd name="connsiteX157" fmla="*/ 1437082 w 4795520"/>
              <a:gd name="connsiteY157" fmla="*/ 878459 h 4795520"/>
              <a:gd name="connsiteX158" fmla="*/ 1304108 w 4795520"/>
              <a:gd name="connsiteY158" fmla="*/ 751093 h 4795520"/>
              <a:gd name="connsiteX159" fmla="*/ 1240791 w 4795520"/>
              <a:gd name="connsiteY159" fmla="*/ 689402 h 4795520"/>
              <a:gd name="connsiteX160" fmla="*/ 1259355 w 4795520"/>
              <a:gd name="connsiteY160" fmla="*/ 501277 h 4795520"/>
              <a:gd name="connsiteX161" fmla="*/ 1443356 w 4795520"/>
              <a:gd name="connsiteY161" fmla="*/ 457917 h 4795520"/>
              <a:gd name="connsiteX162" fmla="*/ 1543965 w 4795520"/>
              <a:gd name="connsiteY162" fmla="*/ 617956 h 4795520"/>
              <a:gd name="connsiteX163" fmla="*/ 1583792 w 4795520"/>
              <a:gd name="connsiteY163" fmla="*/ 784580 h 4795520"/>
              <a:gd name="connsiteX164" fmla="*/ 1815440 w 4795520"/>
              <a:gd name="connsiteY164" fmla="*/ 1114821 h 4795520"/>
              <a:gd name="connsiteX165" fmla="*/ 1603218 w 4795520"/>
              <a:gd name="connsiteY165" fmla="*/ 1237798 h 4795520"/>
              <a:gd name="connsiteX166" fmla="*/ 1437082 w 4795520"/>
              <a:gd name="connsiteY166" fmla="*/ 878459 h 4795520"/>
              <a:gd name="connsiteX167" fmla="*/ 790093 w 4795520"/>
              <a:gd name="connsiteY167" fmla="*/ 1587464 h 4795520"/>
              <a:gd name="connsiteX168" fmla="*/ 614447 w 4795520"/>
              <a:gd name="connsiteY168" fmla="*/ 1544061 h 4795520"/>
              <a:gd name="connsiteX169" fmla="*/ 526746 w 4795520"/>
              <a:gd name="connsiteY169" fmla="*/ 1522603 h 4795520"/>
              <a:gd name="connsiteX170" fmla="*/ 449491 w 4795520"/>
              <a:gd name="connsiteY170" fmla="*/ 1350720 h 4795520"/>
              <a:gd name="connsiteX171" fmla="*/ 586516 w 4795520"/>
              <a:gd name="connsiteY171" fmla="*/ 1221347 h 4795520"/>
              <a:gd name="connsiteX172" fmla="*/ 753679 w 4795520"/>
              <a:gd name="connsiteY172" fmla="*/ 1308349 h 4795520"/>
              <a:gd name="connsiteX173" fmla="*/ 871698 w 4795520"/>
              <a:gd name="connsiteY173" fmla="*/ 1433520 h 4795520"/>
              <a:gd name="connsiteX174" fmla="*/ 1278911 w 4795520"/>
              <a:gd name="connsiteY174" fmla="*/ 1618757 h 4795520"/>
              <a:gd name="connsiteX175" fmla="*/ 1465448 w 4795520"/>
              <a:gd name="connsiteY175" fmla="*/ 1576085 h 4795520"/>
              <a:gd name="connsiteX176" fmla="*/ 2177299 w 4795520"/>
              <a:gd name="connsiteY176" fmla="*/ 1164727 h 4795520"/>
              <a:gd name="connsiteX177" fmla="*/ 2307997 w 4795520"/>
              <a:gd name="connsiteY177" fmla="*/ 1023869 h 4795520"/>
              <a:gd name="connsiteX178" fmla="*/ 2351157 w 4795520"/>
              <a:gd name="connsiteY178" fmla="*/ 586257 h 4795520"/>
              <a:gd name="connsiteX179" fmla="*/ 2299869 w 4795520"/>
              <a:gd name="connsiteY179" fmla="*/ 410530 h 4795520"/>
              <a:gd name="connsiteX180" fmla="*/ 2275485 w 4795520"/>
              <a:gd name="connsiteY180" fmla="*/ 324861 h 4795520"/>
              <a:gd name="connsiteX181" fmla="*/ 2386034 w 4795520"/>
              <a:gd name="connsiteY181" fmla="*/ 171454 h 4795520"/>
              <a:gd name="connsiteX182" fmla="*/ 2566955 w 4795520"/>
              <a:gd name="connsiteY182" fmla="*/ 226431 h 4795520"/>
              <a:gd name="connsiteX183" fmla="*/ 2573457 w 4795520"/>
              <a:gd name="connsiteY183" fmla="*/ 415407 h 4795520"/>
              <a:gd name="connsiteX184" fmla="*/ 2524689 w 4795520"/>
              <a:gd name="connsiteY184" fmla="*/ 577967 h 4795520"/>
              <a:gd name="connsiteX185" fmla="*/ 2567930 w 4795520"/>
              <a:gd name="connsiteY185" fmla="*/ 1024031 h 4795520"/>
              <a:gd name="connsiteX186" fmla="*/ 2698547 w 4795520"/>
              <a:gd name="connsiteY186" fmla="*/ 1164646 h 4795520"/>
              <a:gd name="connsiteX187" fmla="*/ 3410154 w 4795520"/>
              <a:gd name="connsiteY187" fmla="*/ 1575841 h 4795520"/>
              <a:gd name="connsiteX188" fmla="*/ 3597098 w 4795520"/>
              <a:gd name="connsiteY188" fmla="*/ 1618351 h 4795520"/>
              <a:gd name="connsiteX189" fmla="*/ 3998133 w 4795520"/>
              <a:gd name="connsiteY189" fmla="*/ 1436609 h 4795520"/>
              <a:gd name="connsiteX190" fmla="*/ 4123955 w 4795520"/>
              <a:gd name="connsiteY190" fmla="*/ 1304854 h 4795520"/>
              <a:gd name="connsiteX191" fmla="*/ 4186540 w 4795520"/>
              <a:gd name="connsiteY191" fmla="*/ 1240724 h 4795520"/>
              <a:gd name="connsiteX192" fmla="*/ 4400274 w 4795520"/>
              <a:gd name="connsiteY192" fmla="*/ 1286289 h 4795520"/>
              <a:gd name="connsiteX193" fmla="*/ 4375517 w 4795520"/>
              <a:gd name="connsiteY193" fmla="*/ 1503421 h 4795520"/>
              <a:gd name="connsiteX194" fmla="*/ 4258473 w 4795520"/>
              <a:gd name="connsiteY194" fmla="*/ 1544061 h 4795520"/>
              <a:gd name="connsiteX195" fmla="*/ 4091036 w 4795520"/>
              <a:gd name="connsiteY195" fmla="*/ 1583644 h 4795520"/>
              <a:gd name="connsiteX196" fmla="*/ 3724139 w 4795520"/>
              <a:gd name="connsiteY196" fmla="*/ 1844309 h 4795520"/>
              <a:gd name="connsiteX197" fmla="*/ 3671469 w 4795520"/>
              <a:gd name="connsiteY197" fmla="*/ 2025157 h 4795520"/>
              <a:gd name="connsiteX198" fmla="*/ 3671469 w 4795520"/>
              <a:gd name="connsiteY198" fmla="*/ 2850799 h 4795520"/>
              <a:gd name="connsiteX199" fmla="*/ 3724139 w 4795520"/>
              <a:gd name="connsiteY199" fmla="*/ 3031404 h 4795520"/>
              <a:gd name="connsiteX200" fmla="*/ 4086160 w 4795520"/>
              <a:gd name="connsiteY200" fmla="*/ 3288574 h 4795520"/>
              <a:gd name="connsiteX201" fmla="*/ 4261643 w 4795520"/>
              <a:gd name="connsiteY201" fmla="*/ 3332221 h 4795520"/>
              <a:gd name="connsiteX202" fmla="*/ 4349344 w 4795520"/>
              <a:gd name="connsiteY202" fmla="*/ 3353679 h 4795520"/>
              <a:gd name="connsiteX203" fmla="*/ 4426601 w 4795520"/>
              <a:gd name="connsiteY203" fmla="*/ 3525562 h 4795520"/>
              <a:gd name="connsiteX204" fmla="*/ 4289571 w 4795520"/>
              <a:gd name="connsiteY204" fmla="*/ 3654935 h 4795520"/>
              <a:gd name="connsiteX205" fmla="*/ 4122410 w 4795520"/>
              <a:gd name="connsiteY205" fmla="*/ 3567933 h 4795520"/>
              <a:gd name="connsiteX206" fmla="*/ 4004392 w 4795520"/>
              <a:gd name="connsiteY206" fmla="*/ 3442843 h 4795520"/>
              <a:gd name="connsiteX207" fmla="*/ 3597260 w 4795520"/>
              <a:gd name="connsiteY207" fmla="*/ 3257606 h 4795520"/>
              <a:gd name="connsiteX208" fmla="*/ 3410316 w 4795520"/>
              <a:gd name="connsiteY208" fmla="*/ 3300278 h 4795520"/>
              <a:gd name="connsiteX209" fmla="*/ 2643033 w 4795520"/>
              <a:gd name="connsiteY209" fmla="*/ 3721471 h 4795520"/>
              <a:gd name="connsiteX210" fmla="*/ 2575083 w 4795520"/>
              <a:gd name="connsiteY210" fmla="*/ 3791290 h 4795520"/>
              <a:gd name="connsiteX211" fmla="*/ 2524852 w 4795520"/>
              <a:gd name="connsiteY211" fmla="*/ 4290025 h 4795520"/>
              <a:gd name="connsiteX212" fmla="*/ 2575896 w 4795520"/>
              <a:gd name="connsiteY212" fmla="*/ 4465427 h 4795520"/>
              <a:gd name="connsiteX213" fmla="*/ 2600605 w 4795520"/>
              <a:gd name="connsiteY213" fmla="*/ 4551421 h 4795520"/>
              <a:gd name="connsiteX214" fmla="*/ 2543709 w 4795520"/>
              <a:gd name="connsiteY214" fmla="*/ 4675698 h 4795520"/>
              <a:gd name="connsiteX215" fmla="*/ 2330601 w 4795520"/>
              <a:gd name="connsiteY215" fmla="*/ 4672455 h 4795520"/>
              <a:gd name="connsiteX216" fmla="*/ 2302958 w 4795520"/>
              <a:gd name="connsiteY216" fmla="*/ 4461119 h 4795520"/>
              <a:gd name="connsiteX217" fmla="*/ 2351726 w 4795520"/>
              <a:gd name="connsiteY217" fmla="*/ 4297909 h 4795520"/>
              <a:gd name="connsiteX218" fmla="*/ 2308485 w 4795520"/>
              <a:gd name="connsiteY218" fmla="*/ 3852331 h 4795520"/>
              <a:gd name="connsiteX219" fmla="*/ 2177949 w 4795520"/>
              <a:gd name="connsiteY219" fmla="*/ 3711880 h 4795520"/>
              <a:gd name="connsiteX220" fmla="*/ 1466261 w 4795520"/>
              <a:gd name="connsiteY220" fmla="*/ 3300603 h 4795520"/>
              <a:gd name="connsiteX221" fmla="*/ 1343285 w 4795520"/>
              <a:gd name="connsiteY221" fmla="*/ 3244764 h 4795520"/>
              <a:gd name="connsiteX222" fmla="*/ 1279155 w 4795520"/>
              <a:gd name="connsiteY222" fmla="*/ 3258094 h 4795520"/>
              <a:gd name="connsiteX223" fmla="*/ 878119 w 4795520"/>
              <a:gd name="connsiteY223" fmla="*/ 3439836 h 4795520"/>
              <a:gd name="connsiteX224" fmla="*/ 752298 w 4795520"/>
              <a:gd name="connsiteY224" fmla="*/ 3571590 h 4795520"/>
              <a:gd name="connsiteX225" fmla="*/ 689712 w 4795520"/>
              <a:gd name="connsiteY225" fmla="*/ 3635720 h 4795520"/>
              <a:gd name="connsiteX226" fmla="*/ 474915 w 4795520"/>
              <a:gd name="connsiteY226" fmla="*/ 3590797 h 4795520"/>
              <a:gd name="connsiteX227" fmla="*/ 500573 w 4795520"/>
              <a:gd name="connsiteY227" fmla="*/ 3372861 h 4795520"/>
              <a:gd name="connsiteX228" fmla="*/ 617373 w 4795520"/>
              <a:gd name="connsiteY228" fmla="*/ 3332221 h 4795520"/>
              <a:gd name="connsiteX229" fmla="*/ 784728 w 4795520"/>
              <a:gd name="connsiteY229" fmla="*/ 3292556 h 4795520"/>
              <a:gd name="connsiteX230" fmla="*/ 1151708 w 4795520"/>
              <a:gd name="connsiteY230" fmla="*/ 3031810 h 4795520"/>
              <a:gd name="connsiteX231" fmla="*/ 1204377 w 4795520"/>
              <a:gd name="connsiteY231" fmla="*/ 2851043 h 4795520"/>
              <a:gd name="connsiteX232" fmla="*/ 1204377 w 4795520"/>
              <a:gd name="connsiteY232" fmla="*/ 2025645 h 4795520"/>
              <a:gd name="connsiteX233" fmla="*/ 1151789 w 4795520"/>
              <a:gd name="connsiteY233" fmla="*/ 1844715 h 4795520"/>
              <a:gd name="connsiteX234" fmla="*/ 790093 w 4795520"/>
              <a:gd name="connsiteY234" fmla="*/ 1587464 h 4795520"/>
              <a:gd name="connsiteX235" fmla="*/ 164237 w 4795520"/>
              <a:gd name="connsiteY235" fmla="*/ 2409937 h 4795520"/>
              <a:gd name="connsiteX236" fmla="*/ 260464 w 4795520"/>
              <a:gd name="connsiteY236" fmla="*/ 2289147 h 4795520"/>
              <a:gd name="connsiteX237" fmla="*/ 414335 w 4795520"/>
              <a:gd name="connsiteY237" fmla="*/ 2302322 h 4795520"/>
              <a:gd name="connsiteX238" fmla="*/ 578602 w 4795520"/>
              <a:gd name="connsiteY238" fmla="*/ 2351090 h 4795520"/>
              <a:gd name="connsiteX239" fmla="*/ 979882 w 4795520"/>
              <a:gd name="connsiteY239" fmla="*/ 2315733 h 4795520"/>
              <a:gd name="connsiteX240" fmla="*/ 974761 w 4795520"/>
              <a:gd name="connsiteY240" fmla="*/ 2438141 h 4795520"/>
              <a:gd name="connsiteX241" fmla="*/ 979963 w 4795520"/>
              <a:gd name="connsiteY241" fmla="*/ 2560711 h 4795520"/>
              <a:gd name="connsiteX242" fmla="*/ 586486 w 4795520"/>
              <a:gd name="connsiteY242" fmla="*/ 2525192 h 4795520"/>
              <a:gd name="connsiteX243" fmla="*/ 409702 w 4795520"/>
              <a:gd name="connsiteY243" fmla="*/ 2576642 h 4795520"/>
              <a:gd name="connsiteX244" fmla="*/ 200650 w 4795520"/>
              <a:gd name="connsiteY244" fmla="*/ 2543805 h 4795520"/>
              <a:gd name="connsiteX245" fmla="*/ 164562 w 4795520"/>
              <a:gd name="connsiteY245" fmla="*/ 2409937 h 479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4795520" h="4795520">
                <a:moveTo>
                  <a:pt x="324765" y="2763261"/>
                </a:moveTo>
                <a:cubicBezTo>
                  <a:pt x="385117" y="2763391"/>
                  <a:pt x="444280" y="2746485"/>
                  <a:pt x="495453" y="2714493"/>
                </a:cubicBezTo>
                <a:cubicBezTo>
                  <a:pt x="519513" y="2697115"/>
                  <a:pt x="548357" y="2687605"/>
                  <a:pt x="578033" y="2687264"/>
                </a:cubicBezTo>
                <a:cubicBezTo>
                  <a:pt x="682234" y="2692710"/>
                  <a:pt x="836910" y="2704251"/>
                  <a:pt x="1004916" y="2727904"/>
                </a:cubicBezTo>
                <a:cubicBezTo>
                  <a:pt x="1016636" y="2787360"/>
                  <a:pt x="1032161" y="2846004"/>
                  <a:pt x="1051408" y="2903469"/>
                </a:cubicBezTo>
                <a:cubicBezTo>
                  <a:pt x="911037" y="3013441"/>
                  <a:pt x="781071" y="3101223"/>
                  <a:pt x="697109" y="3155437"/>
                </a:cubicBezTo>
                <a:cubicBezTo>
                  <a:pt x="675564" y="3167344"/>
                  <a:pt x="650868" y="3172311"/>
                  <a:pt x="626395" y="3169661"/>
                </a:cubicBezTo>
                <a:cubicBezTo>
                  <a:pt x="541817" y="3165369"/>
                  <a:pt x="458835" y="3193809"/>
                  <a:pt x="394666" y="3249072"/>
                </a:cubicBezTo>
                <a:cubicBezTo>
                  <a:pt x="291559" y="3337447"/>
                  <a:pt x="254644" y="3480825"/>
                  <a:pt x="302250" y="3608004"/>
                </a:cubicBezTo>
                <a:cubicBezTo>
                  <a:pt x="335544" y="3697737"/>
                  <a:pt x="406688" y="3768247"/>
                  <a:pt x="496721" y="3800735"/>
                </a:cubicBezTo>
                <a:cubicBezTo>
                  <a:pt x="586753" y="3833223"/>
                  <a:pt x="686526" y="3824379"/>
                  <a:pt x="769448" y="3776579"/>
                </a:cubicBezTo>
                <a:cubicBezTo>
                  <a:pt x="822580" y="3746562"/>
                  <a:pt x="866008" y="3701972"/>
                  <a:pt x="894619" y="3648075"/>
                </a:cubicBezTo>
                <a:cubicBezTo>
                  <a:pt x="906697" y="3621521"/>
                  <a:pt x="926529" y="3599250"/>
                  <a:pt x="951515" y="3584189"/>
                </a:cubicBezTo>
                <a:cubicBezTo>
                  <a:pt x="1031088" y="3543549"/>
                  <a:pt x="1231118" y="3455766"/>
                  <a:pt x="1343610" y="3408055"/>
                </a:cubicBezTo>
                <a:cubicBezTo>
                  <a:pt x="1383380" y="3452418"/>
                  <a:pt x="1425865" y="3494277"/>
                  <a:pt x="1470813" y="3533389"/>
                </a:cubicBezTo>
                <a:cubicBezTo>
                  <a:pt x="1401319" y="3706190"/>
                  <a:pt x="1328329" y="3853795"/>
                  <a:pt x="1288421" y="3930685"/>
                </a:cubicBezTo>
                <a:cubicBezTo>
                  <a:pt x="1276139" y="3951631"/>
                  <a:pt x="1257445" y="3968074"/>
                  <a:pt x="1235101" y="3977584"/>
                </a:cubicBezTo>
                <a:cubicBezTo>
                  <a:pt x="1137394" y="4027279"/>
                  <a:pt x="1071192" y="4122734"/>
                  <a:pt x="1058870" y="4231649"/>
                </a:cubicBezTo>
                <a:cubicBezTo>
                  <a:pt x="1046548" y="4340572"/>
                  <a:pt x="1089764" y="4448398"/>
                  <a:pt x="1173897" y="4518665"/>
                </a:cubicBezTo>
                <a:cubicBezTo>
                  <a:pt x="1232484" y="4566937"/>
                  <a:pt x="1305985" y="4593418"/>
                  <a:pt x="1381893" y="4593605"/>
                </a:cubicBezTo>
                <a:cubicBezTo>
                  <a:pt x="1469691" y="4593353"/>
                  <a:pt x="1553662" y="4557671"/>
                  <a:pt x="1614784" y="4494639"/>
                </a:cubicBezTo>
                <a:cubicBezTo>
                  <a:pt x="1675899" y="4431606"/>
                  <a:pt x="1708979" y="4346571"/>
                  <a:pt x="1706525" y="4258813"/>
                </a:cubicBezTo>
                <a:cubicBezTo>
                  <a:pt x="1703672" y="4229308"/>
                  <a:pt x="1709849" y="4199633"/>
                  <a:pt x="1724244" y="4173713"/>
                </a:cubicBezTo>
                <a:cubicBezTo>
                  <a:pt x="1781140" y="4085930"/>
                  <a:pt x="1868760" y="3957427"/>
                  <a:pt x="1973367" y="3823640"/>
                </a:cubicBezTo>
                <a:cubicBezTo>
                  <a:pt x="2029995" y="3843009"/>
                  <a:pt x="2087793" y="3858785"/>
                  <a:pt x="2146412" y="3870863"/>
                </a:cubicBezTo>
                <a:cubicBezTo>
                  <a:pt x="2157710" y="3970432"/>
                  <a:pt x="2184451" y="4212240"/>
                  <a:pt x="2188759" y="4305468"/>
                </a:cubicBezTo>
                <a:cubicBezTo>
                  <a:pt x="2188580" y="4329445"/>
                  <a:pt x="2180875" y="4352757"/>
                  <a:pt x="2166732" y="4372117"/>
                </a:cubicBezTo>
                <a:cubicBezTo>
                  <a:pt x="2106431" y="4463956"/>
                  <a:pt x="2096425" y="4579983"/>
                  <a:pt x="2140121" y="4680786"/>
                </a:cubicBezTo>
                <a:cubicBezTo>
                  <a:pt x="2183817" y="4781598"/>
                  <a:pt x="2275339" y="4853620"/>
                  <a:pt x="2383587" y="4872396"/>
                </a:cubicBezTo>
                <a:cubicBezTo>
                  <a:pt x="2401599" y="4875241"/>
                  <a:pt x="2419814" y="4876630"/>
                  <a:pt x="2438045" y="4876541"/>
                </a:cubicBezTo>
                <a:cubicBezTo>
                  <a:pt x="2524332" y="4876736"/>
                  <a:pt x="2607140" y="4842542"/>
                  <a:pt x="2668157" y="4781533"/>
                </a:cubicBezTo>
                <a:cubicBezTo>
                  <a:pt x="2729165" y="4720516"/>
                  <a:pt x="2763360" y="4637708"/>
                  <a:pt x="2763165" y="4551421"/>
                </a:cubicBezTo>
                <a:cubicBezTo>
                  <a:pt x="2763393" y="4490144"/>
                  <a:pt x="2746047" y="4430094"/>
                  <a:pt x="2713178" y="4378376"/>
                </a:cubicBezTo>
                <a:cubicBezTo>
                  <a:pt x="2696580" y="4355114"/>
                  <a:pt x="2687583" y="4327291"/>
                  <a:pt x="2687412" y="4298721"/>
                </a:cubicBezTo>
                <a:cubicBezTo>
                  <a:pt x="2692858" y="4194439"/>
                  <a:pt x="2704156" y="4039926"/>
                  <a:pt x="2728052" y="3871839"/>
                </a:cubicBezTo>
                <a:cubicBezTo>
                  <a:pt x="2787443" y="3859565"/>
                  <a:pt x="2845997" y="3843545"/>
                  <a:pt x="2903373" y="3823884"/>
                </a:cubicBezTo>
                <a:cubicBezTo>
                  <a:pt x="3018465" y="3970756"/>
                  <a:pt x="3109499" y="4107469"/>
                  <a:pt x="3156072" y="4180296"/>
                </a:cubicBezTo>
                <a:cubicBezTo>
                  <a:pt x="3168004" y="4201413"/>
                  <a:pt x="3172873" y="4225789"/>
                  <a:pt x="3169971" y="4249872"/>
                </a:cubicBezTo>
                <a:cubicBezTo>
                  <a:pt x="3165192" y="4339426"/>
                  <a:pt x="3197484" y="4426990"/>
                  <a:pt x="3259274" y="4491989"/>
                </a:cubicBezTo>
                <a:cubicBezTo>
                  <a:pt x="3321055" y="4556989"/>
                  <a:pt x="3406878" y="4593679"/>
                  <a:pt x="3496554" y="4593443"/>
                </a:cubicBezTo>
                <a:cubicBezTo>
                  <a:pt x="3534569" y="4593508"/>
                  <a:pt x="3572291" y="4586737"/>
                  <a:pt x="3607908" y="4573448"/>
                </a:cubicBezTo>
                <a:cubicBezTo>
                  <a:pt x="3697747" y="4540156"/>
                  <a:pt x="3768330" y="4468938"/>
                  <a:pt x="3800810" y="4378799"/>
                </a:cubicBezTo>
                <a:cubicBezTo>
                  <a:pt x="3833289" y="4288659"/>
                  <a:pt x="3824357" y="4188790"/>
                  <a:pt x="3776401" y="4105844"/>
                </a:cubicBezTo>
                <a:cubicBezTo>
                  <a:pt x="3746523" y="4053361"/>
                  <a:pt x="3702396" y="4010413"/>
                  <a:pt x="3649117" y="3981973"/>
                </a:cubicBezTo>
                <a:cubicBezTo>
                  <a:pt x="3622051" y="3969684"/>
                  <a:pt x="3599365" y="3949437"/>
                  <a:pt x="3584093" y="3923939"/>
                </a:cubicBezTo>
                <a:cubicBezTo>
                  <a:pt x="3536625" y="3830874"/>
                  <a:pt x="3469163" y="3690991"/>
                  <a:pt x="3405277" y="3533064"/>
                </a:cubicBezTo>
                <a:cubicBezTo>
                  <a:pt x="3450298" y="3493684"/>
                  <a:pt x="3492807" y="3451524"/>
                  <a:pt x="3532561" y="3406836"/>
                </a:cubicBezTo>
                <a:cubicBezTo>
                  <a:pt x="3727633" y="3491448"/>
                  <a:pt x="3871905" y="3557122"/>
                  <a:pt x="3929939" y="3587440"/>
                </a:cubicBezTo>
                <a:cubicBezTo>
                  <a:pt x="3951121" y="3599803"/>
                  <a:pt x="3967743" y="3618676"/>
                  <a:pt x="3977326" y="3641247"/>
                </a:cubicBezTo>
                <a:cubicBezTo>
                  <a:pt x="4026581" y="3738150"/>
                  <a:pt x="4120842" y="3804173"/>
                  <a:pt x="4228749" y="3817349"/>
                </a:cubicBezTo>
                <a:cubicBezTo>
                  <a:pt x="4336648" y="3830524"/>
                  <a:pt x="4444027" y="3789128"/>
                  <a:pt x="4515155" y="3706922"/>
                </a:cubicBezTo>
                <a:cubicBezTo>
                  <a:pt x="4578440" y="3633412"/>
                  <a:pt x="4605604" y="3535486"/>
                  <a:pt x="4589218" y="3439884"/>
                </a:cubicBezTo>
                <a:cubicBezTo>
                  <a:pt x="4572832" y="3344275"/>
                  <a:pt x="4514611" y="3260979"/>
                  <a:pt x="4430462" y="3212739"/>
                </a:cubicBezTo>
                <a:cubicBezTo>
                  <a:pt x="4377077" y="3181755"/>
                  <a:pt x="4315906" y="3166800"/>
                  <a:pt x="4254247" y="3169661"/>
                </a:cubicBezTo>
                <a:cubicBezTo>
                  <a:pt x="4226384" y="3172367"/>
                  <a:pt x="4198383" y="3166255"/>
                  <a:pt x="4174186" y="3152186"/>
                </a:cubicBezTo>
                <a:cubicBezTo>
                  <a:pt x="4049665" y="3071637"/>
                  <a:pt x="3931890" y="2988081"/>
                  <a:pt x="3825332" y="2902900"/>
                </a:cubicBezTo>
                <a:cubicBezTo>
                  <a:pt x="3844278" y="2845622"/>
                  <a:pt x="3859567" y="2787198"/>
                  <a:pt x="3871093" y="2727985"/>
                </a:cubicBezTo>
                <a:cubicBezTo>
                  <a:pt x="4055598" y="2701813"/>
                  <a:pt x="4219296" y="2691328"/>
                  <a:pt x="4305534" y="2687345"/>
                </a:cubicBezTo>
                <a:cubicBezTo>
                  <a:pt x="4329788" y="2687475"/>
                  <a:pt x="4353343" y="2695457"/>
                  <a:pt x="4372671" y="2710104"/>
                </a:cubicBezTo>
                <a:cubicBezTo>
                  <a:pt x="4488829" y="2786190"/>
                  <a:pt x="4640489" y="2780110"/>
                  <a:pt x="4750176" y="2694970"/>
                </a:cubicBezTo>
                <a:cubicBezTo>
                  <a:pt x="4859872" y="2609829"/>
                  <a:pt x="4903381" y="2464411"/>
                  <a:pt x="4858482" y="2333013"/>
                </a:cubicBezTo>
                <a:cubicBezTo>
                  <a:pt x="4813583" y="2201616"/>
                  <a:pt x="4690184" y="2113232"/>
                  <a:pt x="4551325" y="2113021"/>
                </a:cubicBezTo>
                <a:cubicBezTo>
                  <a:pt x="4490975" y="2112875"/>
                  <a:pt x="4431803" y="2129781"/>
                  <a:pt x="4380637" y="2161789"/>
                </a:cubicBezTo>
                <a:cubicBezTo>
                  <a:pt x="4356416" y="2178850"/>
                  <a:pt x="4327675" y="2188327"/>
                  <a:pt x="4298056" y="2189018"/>
                </a:cubicBezTo>
                <a:cubicBezTo>
                  <a:pt x="4193856" y="2183572"/>
                  <a:pt x="4039180" y="2172111"/>
                  <a:pt x="3871255" y="2148378"/>
                </a:cubicBezTo>
                <a:cubicBezTo>
                  <a:pt x="3859551" y="2088889"/>
                  <a:pt x="3844018" y="2030221"/>
                  <a:pt x="3824763" y="1972732"/>
                </a:cubicBezTo>
                <a:cubicBezTo>
                  <a:pt x="3964971" y="1862922"/>
                  <a:pt x="4094938" y="1775058"/>
                  <a:pt x="4178981" y="1720763"/>
                </a:cubicBezTo>
                <a:cubicBezTo>
                  <a:pt x="4200423" y="1708823"/>
                  <a:pt x="4225059" y="1703874"/>
                  <a:pt x="4249451" y="1706621"/>
                </a:cubicBezTo>
                <a:cubicBezTo>
                  <a:pt x="4334039" y="1711075"/>
                  <a:pt x="4417067" y="1682578"/>
                  <a:pt x="4481099" y="1627129"/>
                </a:cubicBezTo>
                <a:cubicBezTo>
                  <a:pt x="4584203" y="1538753"/>
                  <a:pt x="4621120" y="1395375"/>
                  <a:pt x="4573514" y="1268196"/>
                </a:cubicBezTo>
                <a:cubicBezTo>
                  <a:pt x="4540108" y="1178528"/>
                  <a:pt x="4468948" y="1108099"/>
                  <a:pt x="4378938" y="1075628"/>
                </a:cubicBezTo>
                <a:cubicBezTo>
                  <a:pt x="4288929" y="1043157"/>
                  <a:pt x="4189190" y="1051935"/>
                  <a:pt x="4106236" y="1099622"/>
                </a:cubicBezTo>
                <a:cubicBezTo>
                  <a:pt x="4053160" y="1129687"/>
                  <a:pt x="4009764" y="1174261"/>
                  <a:pt x="3981146" y="1228125"/>
                </a:cubicBezTo>
                <a:cubicBezTo>
                  <a:pt x="3969067" y="1254680"/>
                  <a:pt x="3949235" y="1276950"/>
                  <a:pt x="3924250" y="1292012"/>
                </a:cubicBezTo>
                <a:cubicBezTo>
                  <a:pt x="3844677" y="1332652"/>
                  <a:pt x="3644647" y="1420434"/>
                  <a:pt x="3532155" y="1468145"/>
                </a:cubicBezTo>
                <a:cubicBezTo>
                  <a:pt x="3492482" y="1423815"/>
                  <a:pt x="3450111" y="1381989"/>
                  <a:pt x="3405277" y="1342893"/>
                </a:cubicBezTo>
                <a:cubicBezTo>
                  <a:pt x="3474771" y="1170092"/>
                  <a:pt x="3547761" y="1022487"/>
                  <a:pt x="3587669" y="945596"/>
                </a:cubicBezTo>
                <a:cubicBezTo>
                  <a:pt x="3599983" y="924675"/>
                  <a:pt x="3618669" y="908240"/>
                  <a:pt x="3640989" y="898698"/>
                </a:cubicBezTo>
                <a:cubicBezTo>
                  <a:pt x="3764916" y="836088"/>
                  <a:pt x="3835411" y="701693"/>
                  <a:pt x="3816472" y="564145"/>
                </a:cubicBezTo>
                <a:cubicBezTo>
                  <a:pt x="3797526" y="426598"/>
                  <a:pt x="3693325" y="316261"/>
                  <a:pt x="3557084" y="289487"/>
                </a:cubicBezTo>
                <a:cubicBezTo>
                  <a:pt x="3420842" y="262712"/>
                  <a:pt x="3282634" y="325412"/>
                  <a:pt x="3213050" y="445562"/>
                </a:cubicBezTo>
                <a:cubicBezTo>
                  <a:pt x="3182675" y="497634"/>
                  <a:pt x="3167606" y="557217"/>
                  <a:pt x="3169565" y="617469"/>
                </a:cubicBezTo>
                <a:cubicBezTo>
                  <a:pt x="3172418" y="646976"/>
                  <a:pt x="3166240" y="676653"/>
                  <a:pt x="3151846" y="702569"/>
                </a:cubicBezTo>
                <a:cubicBezTo>
                  <a:pt x="3094950" y="790351"/>
                  <a:pt x="3007411" y="918774"/>
                  <a:pt x="2902723" y="1052561"/>
                </a:cubicBezTo>
                <a:cubicBezTo>
                  <a:pt x="2846079" y="1033224"/>
                  <a:pt x="2788289" y="1017456"/>
                  <a:pt x="2729678" y="1005337"/>
                </a:cubicBezTo>
                <a:cubicBezTo>
                  <a:pt x="2718380" y="905363"/>
                  <a:pt x="2691557" y="662904"/>
                  <a:pt x="2687331" y="570245"/>
                </a:cubicBezTo>
                <a:cubicBezTo>
                  <a:pt x="2687501" y="546632"/>
                  <a:pt x="2695125" y="523676"/>
                  <a:pt x="2709114" y="504652"/>
                </a:cubicBezTo>
                <a:cubicBezTo>
                  <a:pt x="2785907" y="388690"/>
                  <a:pt x="2780437" y="236721"/>
                  <a:pt x="2695491" y="126585"/>
                </a:cubicBezTo>
                <a:cubicBezTo>
                  <a:pt x="2610553" y="16450"/>
                  <a:pt x="2464957" y="-27455"/>
                  <a:pt x="2333291" y="17358"/>
                </a:cubicBezTo>
                <a:cubicBezTo>
                  <a:pt x="2201626" y="62171"/>
                  <a:pt x="2113047" y="185775"/>
                  <a:pt x="2112925" y="324861"/>
                </a:cubicBezTo>
                <a:cubicBezTo>
                  <a:pt x="2112730" y="386031"/>
                  <a:pt x="2130018" y="445984"/>
                  <a:pt x="2162750" y="497662"/>
                </a:cubicBezTo>
                <a:cubicBezTo>
                  <a:pt x="2179453" y="521063"/>
                  <a:pt x="2188507" y="549055"/>
                  <a:pt x="2188678" y="577804"/>
                </a:cubicBezTo>
                <a:cubicBezTo>
                  <a:pt x="2184045" y="666724"/>
                  <a:pt x="2160149" y="883905"/>
                  <a:pt x="2145193" y="1005093"/>
                </a:cubicBezTo>
                <a:cubicBezTo>
                  <a:pt x="2086842" y="1017212"/>
                  <a:pt x="2029312" y="1033013"/>
                  <a:pt x="1972961" y="1052398"/>
                </a:cubicBezTo>
                <a:cubicBezTo>
                  <a:pt x="1857950" y="906094"/>
                  <a:pt x="1766916" y="768893"/>
                  <a:pt x="1720261" y="695985"/>
                </a:cubicBezTo>
                <a:cubicBezTo>
                  <a:pt x="1708419" y="674896"/>
                  <a:pt x="1703607" y="650581"/>
                  <a:pt x="1706525" y="626572"/>
                </a:cubicBezTo>
                <a:cubicBezTo>
                  <a:pt x="1714255" y="487955"/>
                  <a:pt x="1633105" y="359725"/>
                  <a:pt x="1504528" y="307365"/>
                </a:cubicBezTo>
                <a:cubicBezTo>
                  <a:pt x="1375943" y="255005"/>
                  <a:pt x="1228306" y="290071"/>
                  <a:pt x="1136996" y="394654"/>
                </a:cubicBezTo>
                <a:cubicBezTo>
                  <a:pt x="1045686" y="499237"/>
                  <a:pt x="1030869" y="650260"/>
                  <a:pt x="1100095" y="770600"/>
                </a:cubicBezTo>
                <a:cubicBezTo>
                  <a:pt x="1130038" y="823067"/>
                  <a:pt x="1174222" y="865991"/>
                  <a:pt x="1227542" y="894390"/>
                </a:cubicBezTo>
                <a:cubicBezTo>
                  <a:pt x="1254616" y="906631"/>
                  <a:pt x="1277310" y="926845"/>
                  <a:pt x="1292566" y="952342"/>
                </a:cubicBezTo>
                <a:cubicBezTo>
                  <a:pt x="1340033" y="1045408"/>
                  <a:pt x="1407577" y="1185372"/>
                  <a:pt x="1471382" y="1343299"/>
                </a:cubicBezTo>
                <a:cubicBezTo>
                  <a:pt x="1426393" y="1382655"/>
                  <a:pt x="1383908" y="1424782"/>
                  <a:pt x="1344179" y="1469446"/>
                </a:cubicBezTo>
                <a:cubicBezTo>
                  <a:pt x="1252332" y="1429618"/>
                  <a:pt x="1029788" y="1332245"/>
                  <a:pt x="946719" y="1288842"/>
                </a:cubicBezTo>
                <a:cubicBezTo>
                  <a:pt x="925538" y="1276479"/>
                  <a:pt x="908916" y="1257606"/>
                  <a:pt x="899333" y="1235034"/>
                </a:cubicBezTo>
                <a:cubicBezTo>
                  <a:pt x="836650" y="1110936"/>
                  <a:pt x="702066" y="1040344"/>
                  <a:pt x="564334" y="1059323"/>
                </a:cubicBezTo>
                <a:cubicBezTo>
                  <a:pt x="426601" y="1078302"/>
                  <a:pt x="316126" y="1182657"/>
                  <a:pt x="289341" y="1319086"/>
                </a:cubicBezTo>
                <a:cubicBezTo>
                  <a:pt x="262556" y="1455514"/>
                  <a:pt x="325376" y="1593902"/>
                  <a:pt x="445709" y="1663542"/>
                </a:cubicBezTo>
                <a:cubicBezTo>
                  <a:pt x="499136" y="1694421"/>
                  <a:pt x="560279" y="1709368"/>
                  <a:pt x="621925" y="1706621"/>
                </a:cubicBezTo>
                <a:cubicBezTo>
                  <a:pt x="649726" y="1704004"/>
                  <a:pt x="677653" y="1710108"/>
                  <a:pt x="701823" y="1724096"/>
                </a:cubicBezTo>
                <a:cubicBezTo>
                  <a:pt x="822215" y="1801288"/>
                  <a:pt x="938616" y="1884510"/>
                  <a:pt x="1050595" y="1973463"/>
                </a:cubicBezTo>
                <a:cubicBezTo>
                  <a:pt x="1031690" y="2030749"/>
                  <a:pt x="1016433" y="2089165"/>
                  <a:pt x="1004916" y="2148378"/>
                </a:cubicBezTo>
                <a:cubicBezTo>
                  <a:pt x="820735" y="2174469"/>
                  <a:pt x="656875" y="2184954"/>
                  <a:pt x="570556" y="2189018"/>
                </a:cubicBezTo>
                <a:cubicBezTo>
                  <a:pt x="546324" y="2188774"/>
                  <a:pt x="522804" y="2180800"/>
                  <a:pt x="503418" y="2166259"/>
                </a:cubicBezTo>
                <a:cubicBezTo>
                  <a:pt x="387269" y="2090100"/>
                  <a:pt x="235565" y="2096131"/>
                  <a:pt x="125831" y="2181280"/>
                </a:cubicBezTo>
                <a:cubicBezTo>
                  <a:pt x="16098" y="2266421"/>
                  <a:pt x="-27428" y="2411871"/>
                  <a:pt x="17496" y="2543301"/>
                </a:cubicBezTo>
                <a:cubicBezTo>
                  <a:pt x="62420" y="2674723"/>
                  <a:pt x="185872" y="2763098"/>
                  <a:pt x="324765" y="2763261"/>
                </a:cubicBezTo>
                <a:close/>
                <a:moveTo>
                  <a:pt x="1587856" y="4084874"/>
                </a:moveTo>
                <a:cubicBezTo>
                  <a:pt x="1555035" y="4138486"/>
                  <a:pt x="1539698" y="4200974"/>
                  <a:pt x="1543965" y="4263690"/>
                </a:cubicBezTo>
                <a:cubicBezTo>
                  <a:pt x="1544948" y="4293755"/>
                  <a:pt x="1537398" y="4323488"/>
                  <a:pt x="1522182" y="4349440"/>
                </a:cubicBezTo>
                <a:cubicBezTo>
                  <a:pt x="1487231" y="4409303"/>
                  <a:pt x="1418168" y="4440417"/>
                  <a:pt x="1350169" y="4426932"/>
                </a:cubicBezTo>
                <a:cubicBezTo>
                  <a:pt x="1282170" y="4413448"/>
                  <a:pt x="1230208" y="4358324"/>
                  <a:pt x="1220755" y="4289651"/>
                </a:cubicBezTo>
                <a:cubicBezTo>
                  <a:pt x="1211302" y="4220977"/>
                  <a:pt x="1246431" y="4153864"/>
                  <a:pt x="1308253" y="4122506"/>
                </a:cubicBezTo>
                <a:cubicBezTo>
                  <a:pt x="1361434" y="4097748"/>
                  <a:pt x="1405131" y="4056385"/>
                  <a:pt x="1432774" y="4004650"/>
                </a:cubicBezTo>
                <a:cubicBezTo>
                  <a:pt x="1478047" y="3917437"/>
                  <a:pt x="1540876" y="3788689"/>
                  <a:pt x="1603462" y="3638890"/>
                </a:cubicBezTo>
                <a:cubicBezTo>
                  <a:pt x="1670713" y="3685626"/>
                  <a:pt x="1741752" y="3726656"/>
                  <a:pt x="1815846" y="3761542"/>
                </a:cubicBezTo>
                <a:cubicBezTo>
                  <a:pt x="1720668" y="3885738"/>
                  <a:pt x="1641501" y="4002700"/>
                  <a:pt x="1587856" y="4084874"/>
                </a:cubicBezTo>
                <a:close/>
                <a:moveTo>
                  <a:pt x="3439008" y="3997823"/>
                </a:moveTo>
                <a:cubicBezTo>
                  <a:pt x="3469090" y="4053061"/>
                  <a:pt x="3515582" y="4097594"/>
                  <a:pt x="3572063" y="4125270"/>
                </a:cubicBezTo>
                <a:cubicBezTo>
                  <a:pt x="3598561" y="4139396"/>
                  <a:pt x="3620490" y="4160765"/>
                  <a:pt x="3635299" y="4186880"/>
                </a:cubicBezTo>
                <a:cubicBezTo>
                  <a:pt x="3669949" y="4247060"/>
                  <a:pt x="3662553" y="4322601"/>
                  <a:pt x="3616881" y="4374913"/>
                </a:cubicBezTo>
                <a:cubicBezTo>
                  <a:pt x="3571210" y="4427225"/>
                  <a:pt x="3497351" y="4444749"/>
                  <a:pt x="3433050" y="4418528"/>
                </a:cubicBezTo>
                <a:cubicBezTo>
                  <a:pt x="3368750" y="4392307"/>
                  <a:pt x="3328199" y="4328145"/>
                  <a:pt x="3332125" y="4258813"/>
                </a:cubicBezTo>
                <a:cubicBezTo>
                  <a:pt x="3337229" y="4200397"/>
                  <a:pt x="3323257" y="4141908"/>
                  <a:pt x="3292298" y="4092107"/>
                </a:cubicBezTo>
                <a:cubicBezTo>
                  <a:pt x="3248650" y="4023832"/>
                  <a:pt x="3165907" y="3899312"/>
                  <a:pt x="3060812" y="3762029"/>
                </a:cubicBezTo>
                <a:cubicBezTo>
                  <a:pt x="3134818" y="3726941"/>
                  <a:pt x="3205726" y="3685667"/>
                  <a:pt x="3272791" y="3638646"/>
                </a:cubicBezTo>
                <a:cubicBezTo>
                  <a:pt x="3333100" y="3783487"/>
                  <a:pt x="3394629" y="3910691"/>
                  <a:pt x="3439008" y="3997823"/>
                </a:cubicBezTo>
                <a:close/>
                <a:moveTo>
                  <a:pt x="4289278" y="2351090"/>
                </a:moveTo>
                <a:cubicBezTo>
                  <a:pt x="4352132" y="2352789"/>
                  <a:pt x="4413937" y="2334801"/>
                  <a:pt x="4466062" y="2299640"/>
                </a:cubicBezTo>
                <a:cubicBezTo>
                  <a:pt x="4534841" y="2259300"/>
                  <a:pt x="4622543" y="2273224"/>
                  <a:pt x="4675440" y="2332883"/>
                </a:cubicBezTo>
                <a:cubicBezTo>
                  <a:pt x="4728914" y="2394534"/>
                  <a:pt x="4728385" y="2486283"/>
                  <a:pt x="4674204" y="2547316"/>
                </a:cubicBezTo>
                <a:cubicBezTo>
                  <a:pt x="4620023" y="2608349"/>
                  <a:pt x="4528989" y="2619753"/>
                  <a:pt x="4461429" y="2573960"/>
                </a:cubicBezTo>
                <a:cubicBezTo>
                  <a:pt x="4413311" y="2540537"/>
                  <a:pt x="4355725" y="2523436"/>
                  <a:pt x="4297163" y="2525192"/>
                </a:cubicBezTo>
                <a:cubicBezTo>
                  <a:pt x="4216289" y="2528849"/>
                  <a:pt x="4067221" y="2538278"/>
                  <a:pt x="3895802" y="2560630"/>
                </a:cubicBezTo>
                <a:cubicBezTo>
                  <a:pt x="3899134" y="2519990"/>
                  <a:pt x="3901004" y="2479350"/>
                  <a:pt x="3901004" y="2438141"/>
                </a:cubicBezTo>
                <a:cubicBezTo>
                  <a:pt x="3901004" y="2396932"/>
                  <a:pt x="3899216" y="2356129"/>
                  <a:pt x="3895802" y="2315571"/>
                </a:cubicBezTo>
                <a:cubicBezTo>
                  <a:pt x="4050884" y="2335728"/>
                  <a:pt x="4191661" y="2345969"/>
                  <a:pt x="4289278" y="2351090"/>
                </a:cubicBezTo>
                <a:close/>
                <a:moveTo>
                  <a:pt x="3288234" y="791408"/>
                </a:moveTo>
                <a:cubicBezTo>
                  <a:pt x="3321055" y="737796"/>
                  <a:pt x="3336392" y="675307"/>
                  <a:pt x="3332125" y="612592"/>
                </a:cubicBezTo>
                <a:cubicBezTo>
                  <a:pt x="3331141" y="582525"/>
                  <a:pt x="3338692" y="552793"/>
                  <a:pt x="3353908" y="526842"/>
                </a:cubicBezTo>
                <a:cubicBezTo>
                  <a:pt x="3388859" y="466977"/>
                  <a:pt x="3457922" y="435862"/>
                  <a:pt x="3525921" y="449348"/>
                </a:cubicBezTo>
                <a:cubicBezTo>
                  <a:pt x="3593920" y="462835"/>
                  <a:pt x="3645882" y="517957"/>
                  <a:pt x="3655335" y="586629"/>
                </a:cubicBezTo>
                <a:cubicBezTo>
                  <a:pt x="3664788" y="655301"/>
                  <a:pt x="3629658" y="722414"/>
                  <a:pt x="3567837" y="753775"/>
                </a:cubicBezTo>
                <a:cubicBezTo>
                  <a:pt x="3514712" y="778583"/>
                  <a:pt x="3471057" y="819929"/>
                  <a:pt x="3443397" y="871631"/>
                </a:cubicBezTo>
                <a:cubicBezTo>
                  <a:pt x="3398124" y="958845"/>
                  <a:pt x="3335295" y="1087592"/>
                  <a:pt x="3273116" y="1237391"/>
                </a:cubicBezTo>
                <a:cubicBezTo>
                  <a:pt x="3205865" y="1190655"/>
                  <a:pt x="3134826" y="1149625"/>
                  <a:pt x="3060731" y="1114740"/>
                </a:cubicBezTo>
                <a:cubicBezTo>
                  <a:pt x="3155422" y="990544"/>
                  <a:pt x="3234589" y="873582"/>
                  <a:pt x="3288234" y="791408"/>
                </a:cubicBezTo>
                <a:close/>
                <a:moveTo>
                  <a:pt x="1437082" y="878459"/>
                </a:moveTo>
                <a:cubicBezTo>
                  <a:pt x="1407024" y="823253"/>
                  <a:pt x="1360557" y="778745"/>
                  <a:pt x="1304108" y="751093"/>
                </a:cubicBezTo>
                <a:cubicBezTo>
                  <a:pt x="1277602" y="736918"/>
                  <a:pt x="1255648" y="715530"/>
                  <a:pt x="1240791" y="689402"/>
                </a:cubicBezTo>
                <a:cubicBezTo>
                  <a:pt x="1206133" y="629171"/>
                  <a:pt x="1213594" y="553572"/>
                  <a:pt x="1259355" y="501277"/>
                </a:cubicBezTo>
                <a:cubicBezTo>
                  <a:pt x="1305115" y="448983"/>
                  <a:pt x="1379056" y="431558"/>
                  <a:pt x="1443356" y="457917"/>
                </a:cubicBezTo>
                <a:cubicBezTo>
                  <a:pt x="1507649" y="484276"/>
                  <a:pt x="1548078" y="548589"/>
                  <a:pt x="1543965" y="617956"/>
                </a:cubicBezTo>
                <a:cubicBezTo>
                  <a:pt x="1538877" y="676343"/>
                  <a:pt x="1552849" y="734807"/>
                  <a:pt x="1583792" y="784580"/>
                </a:cubicBezTo>
                <a:cubicBezTo>
                  <a:pt x="1636624" y="867161"/>
                  <a:pt x="1716604" y="985911"/>
                  <a:pt x="1815440" y="1114821"/>
                </a:cubicBezTo>
                <a:cubicBezTo>
                  <a:pt x="1741386" y="1149804"/>
                  <a:pt x="1670396" y="1190940"/>
                  <a:pt x="1603218" y="1237798"/>
                </a:cubicBezTo>
                <a:cubicBezTo>
                  <a:pt x="1543071" y="1092876"/>
                  <a:pt x="1481542" y="965591"/>
                  <a:pt x="1437082" y="878459"/>
                </a:cubicBezTo>
                <a:close/>
                <a:moveTo>
                  <a:pt x="790093" y="1587464"/>
                </a:moveTo>
                <a:cubicBezTo>
                  <a:pt x="737657" y="1554668"/>
                  <a:pt x="676123" y="1539460"/>
                  <a:pt x="614447" y="1544061"/>
                </a:cubicBezTo>
                <a:cubicBezTo>
                  <a:pt x="583745" y="1545621"/>
                  <a:pt x="553258" y="1538168"/>
                  <a:pt x="526746" y="1522603"/>
                </a:cubicBezTo>
                <a:cubicBezTo>
                  <a:pt x="467023" y="1487604"/>
                  <a:pt x="436018" y="1418621"/>
                  <a:pt x="449491" y="1350720"/>
                </a:cubicBezTo>
                <a:cubicBezTo>
                  <a:pt x="462962" y="1282819"/>
                  <a:pt x="517955" y="1230897"/>
                  <a:pt x="586516" y="1221347"/>
                </a:cubicBezTo>
                <a:cubicBezTo>
                  <a:pt x="655077" y="1211796"/>
                  <a:pt x="722166" y="1246714"/>
                  <a:pt x="753679" y="1308349"/>
                </a:cubicBezTo>
                <a:cubicBezTo>
                  <a:pt x="778423" y="1361750"/>
                  <a:pt x="819841" y="1405682"/>
                  <a:pt x="871698" y="1433520"/>
                </a:cubicBezTo>
                <a:cubicBezTo>
                  <a:pt x="955579" y="1477249"/>
                  <a:pt x="1162843" y="1568363"/>
                  <a:pt x="1278911" y="1618757"/>
                </a:cubicBezTo>
                <a:cubicBezTo>
                  <a:pt x="1343764" y="1646514"/>
                  <a:pt x="1419111" y="1629275"/>
                  <a:pt x="1465448" y="1576085"/>
                </a:cubicBezTo>
                <a:cubicBezTo>
                  <a:pt x="1651856" y="1365415"/>
                  <a:pt x="1901694" y="1221046"/>
                  <a:pt x="2177299" y="1164727"/>
                </a:cubicBezTo>
                <a:cubicBezTo>
                  <a:pt x="2246923" y="1151300"/>
                  <a:pt x="2299812" y="1094298"/>
                  <a:pt x="2307997" y="1023869"/>
                </a:cubicBezTo>
                <a:cubicBezTo>
                  <a:pt x="2322058" y="900486"/>
                  <a:pt x="2346361" y="679567"/>
                  <a:pt x="2351157" y="586257"/>
                </a:cubicBezTo>
                <a:cubicBezTo>
                  <a:pt x="2352961" y="523746"/>
                  <a:pt x="2335014" y="462256"/>
                  <a:pt x="2299869" y="410530"/>
                </a:cubicBezTo>
                <a:cubicBezTo>
                  <a:pt x="2283743" y="384882"/>
                  <a:pt x="2275282" y="355158"/>
                  <a:pt x="2275485" y="324861"/>
                </a:cubicBezTo>
                <a:cubicBezTo>
                  <a:pt x="2275745" y="255349"/>
                  <a:pt x="2320173" y="193694"/>
                  <a:pt x="2386034" y="171454"/>
                </a:cubicBezTo>
                <a:cubicBezTo>
                  <a:pt x="2451887" y="149213"/>
                  <a:pt x="2524600" y="171308"/>
                  <a:pt x="2566955" y="226431"/>
                </a:cubicBezTo>
                <a:cubicBezTo>
                  <a:pt x="2609302" y="281552"/>
                  <a:pt x="2611919" y="357503"/>
                  <a:pt x="2573457" y="415407"/>
                </a:cubicBezTo>
                <a:cubicBezTo>
                  <a:pt x="2540165" y="462948"/>
                  <a:pt x="2523064" y="519948"/>
                  <a:pt x="2524689" y="577967"/>
                </a:cubicBezTo>
                <a:cubicBezTo>
                  <a:pt x="2528997" y="672008"/>
                  <a:pt x="2553625" y="897803"/>
                  <a:pt x="2567930" y="1024031"/>
                </a:cubicBezTo>
                <a:cubicBezTo>
                  <a:pt x="2576205" y="1094347"/>
                  <a:pt x="2629037" y="1151218"/>
                  <a:pt x="2698547" y="1164646"/>
                </a:cubicBezTo>
                <a:cubicBezTo>
                  <a:pt x="2974078" y="1220892"/>
                  <a:pt x="3223836" y="1365212"/>
                  <a:pt x="3410154" y="1575841"/>
                </a:cubicBezTo>
                <a:cubicBezTo>
                  <a:pt x="3456662" y="1629039"/>
                  <a:pt x="3532155" y="1646213"/>
                  <a:pt x="3597098" y="1618351"/>
                </a:cubicBezTo>
                <a:cubicBezTo>
                  <a:pt x="3710890" y="1568770"/>
                  <a:pt x="3914090" y="1479199"/>
                  <a:pt x="3998133" y="1436609"/>
                </a:cubicBezTo>
                <a:cubicBezTo>
                  <a:pt x="4052623" y="1406673"/>
                  <a:pt x="4096563" y="1360669"/>
                  <a:pt x="4123955" y="1304854"/>
                </a:cubicBezTo>
                <a:cubicBezTo>
                  <a:pt x="4138309" y="1277966"/>
                  <a:pt x="4160011" y="1255728"/>
                  <a:pt x="4186540" y="1240724"/>
                </a:cubicBezTo>
                <a:cubicBezTo>
                  <a:pt x="4258888" y="1198613"/>
                  <a:pt x="4351392" y="1218331"/>
                  <a:pt x="4400274" y="1286289"/>
                </a:cubicBezTo>
                <a:cubicBezTo>
                  <a:pt x="4449164" y="1354248"/>
                  <a:pt x="4438443" y="1448215"/>
                  <a:pt x="4375517" y="1503421"/>
                </a:cubicBezTo>
                <a:cubicBezTo>
                  <a:pt x="4343167" y="1531495"/>
                  <a:pt x="4301259" y="1546044"/>
                  <a:pt x="4258473" y="1544061"/>
                </a:cubicBezTo>
                <a:cubicBezTo>
                  <a:pt x="4199854" y="1538891"/>
                  <a:pt x="4141137" y="1552774"/>
                  <a:pt x="4091036" y="1583644"/>
                </a:cubicBezTo>
                <a:cubicBezTo>
                  <a:pt x="4003742" y="1639809"/>
                  <a:pt x="3869223" y="1730598"/>
                  <a:pt x="3724139" y="1844309"/>
                </a:cubicBezTo>
                <a:cubicBezTo>
                  <a:pt x="3670079" y="1887371"/>
                  <a:pt x="3648987" y="1959800"/>
                  <a:pt x="3671469" y="2025157"/>
                </a:cubicBezTo>
                <a:cubicBezTo>
                  <a:pt x="3760877" y="2293113"/>
                  <a:pt x="3760877" y="2582844"/>
                  <a:pt x="3671469" y="2850799"/>
                </a:cubicBezTo>
                <a:cubicBezTo>
                  <a:pt x="3649125" y="2916083"/>
                  <a:pt x="3670201" y="2988366"/>
                  <a:pt x="3724139" y="3031404"/>
                </a:cubicBezTo>
                <a:cubicBezTo>
                  <a:pt x="3835573" y="3118861"/>
                  <a:pt x="3957412" y="3205343"/>
                  <a:pt x="4086160" y="3288574"/>
                </a:cubicBezTo>
                <a:cubicBezTo>
                  <a:pt x="4138593" y="3321248"/>
                  <a:pt x="4200009" y="3336529"/>
                  <a:pt x="4261643" y="3332221"/>
                </a:cubicBezTo>
                <a:cubicBezTo>
                  <a:pt x="4292359" y="3330538"/>
                  <a:pt x="4322879" y="3338008"/>
                  <a:pt x="4349344" y="3353679"/>
                </a:cubicBezTo>
                <a:cubicBezTo>
                  <a:pt x="4409069" y="3388678"/>
                  <a:pt x="4440069" y="3457660"/>
                  <a:pt x="4426601" y="3525562"/>
                </a:cubicBezTo>
                <a:cubicBezTo>
                  <a:pt x="4413125" y="3593463"/>
                  <a:pt x="4358139" y="3645385"/>
                  <a:pt x="4289571" y="3654935"/>
                </a:cubicBezTo>
                <a:cubicBezTo>
                  <a:pt x="4221011" y="3664485"/>
                  <a:pt x="4153923" y="3629567"/>
                  <a:pt x="4122410" y="3567933"/>
                </a:cubicBezTo>
                <a:cubicBezTo>
                  <a:pt x="4097685" y="3514532"/>
                  <a:pt x="4056265" y="3470633"/>
                  <a:pt x="4004392" y="3442843"/>
                </a:cubicBezTo>
                <a:cubicBezTo>
                  <a:pt x="3921405" y="3399521"/>
                  <a:pt x="3713735" y="3308162"/>
                  <a:pt x="3597260" y="3257606"/>
                </a:cubicBezTo>
                <a:cubicBezTo>
                  <a:pt x="3532301" y="3229653"/>
                  <a:pt x="3456711" y="3246901"/>
                  <a:pt x="3410316" y="3300278"/>
                </a:cubicBezTo>
                <a:cubicBezTo>
                  <a:pt x="3211392" y="3525716"/>
                  <a:pt x="2940030" y="3674678"/>
                  <a:pt x="2643033" y="3721471"/>
                </a:cubicBezTo>
                <a:cubicBezTo>
                  <a:pt x="2607506" y="3727282"/>
                  <a:pt x="2579935" y="3755616"/>
                  <a:pt x="2575083" y="3791290"/>
                </a:cubicBezTo>
                <a:cubicBezTo>
                  <a:pt x="2544766" y="3987175"/>
                  <a:pt x="2531029" y="4170543"/>
                  <a:pt x="2524852" y="4290025"/>
                </a:cubicBezTo>
                <a:cubicBezTo>
                  <a:pt x="2522926" y="4352415"/>
                  <a:pt x="2540791" y="4413814"/>
                  <a:pt x="2575896" y="4465427"/>
                </a:cubicBezTo>
                <a:cubicBezTo>
                  <a:pt x="2592201" y="4491128"/>
                  <a:pt x="2600784" y="4520982"/>
                  <a:pt x="2600605" y="4551421"/>
                </a:cubicBezTo>
                <a:cubicBezTo>
                  <a:pt x="2600824" y="4599197"/>
                  <a:pt x="2580017" y="4644649"/>
                  <a:pt x="2543709" y="4675698"/>
                </a:cubicBezTo>
                <a:cubicBezTo>
                  <a:pt x="2481709" y="4727652"/>
                  <a:pt x="2390984" y="4726270"/>
                  <a:pt x="2330601" y="4672455"/>
                </a:cubicBezTo>
                <a:cubicBezTo>
                  <a:pt x="2270210" y="4618631"/>
                  <a:pt x="2258449" y="4528663"/>
                  <a:pt x="2302958" y="4461119"/>
                </a:cubicBezTo>
                <a:cubicBezTo>
                  <a:pt x="2336234" y="4413326"/>
                  <a:pt x="2353327" y="4356121"/>
                  <a:pt x="2351726" y="4297909"/>
                </a:cubicBezTo>
                <a:cubicBezTo>
                  <a:pt x="2347337" y="4203217"/>
                  <a:pt x="2322790" y="3978072"/>
                  <a:pt x="2308485" y="3852331"/>
                </a:cubicBezTo>
                <a:cubicBezTo>
                  <a:pt x="2300153" y="3782106"/>
                  <a:pt x="2247378" y="3725315"/>
                  <a:pt x="2177949" y="3711880"/>
                </a:cubicBezTo>
                <a:cubicBezTo>
                  <a:pt x="1902385" y="3655626"/>
                  <a:pt x="1652587" y="3511273"/>
                  <a:pt x="1466261" y="3300603"/>
                </a:cubicBezTo>
                <a:cubicBezTo>
                  <a:pt x="1435155" y="3265238"/>
                  <a:pt x="1390378" y="3244902"/>
                  <a:pt x="1343285" y="3244764"/>
                </a:cubicBezTo>
                <a:cubicBezTo>
                  <a:pt x="1321225" y="3244788"/>
                  <a:pt x="1299401" y="3249323"/>
                  <a:pt x="1279155" y="3258094"/>
                </a:cubicBezTo>
                <a:cubicBezTo>
                  <a:pt x="1165363" y="3307674"/>
                  <a:pt x="962163" y="3397245"/>
                  <a:pt x="878119" y="3439836"/>
                </a:cubicBezTo>
                <a:cubicBezTo>
                  <a:pt x="823629" y="3469771"/>
                  <a:pt x="779691" y="3515776"/>
                  <a:pt x="752298" y="3571590"/>
                </a:cubicBezTo>
                <a:cubicBezTo>
                  <a:pt x="737968" y="3598494"/>
                  <a:pt x="716255" y="3620741"/>
                  <a:pt x="689712" y="3635720"/>
                </a:cubicBezTo>
                <a:cubicBezTo>
                  <a:pt x="617283" y="3678620"/>
                  <a:pt x="524083" y="3659129"/>
                  <a:pt x="474915" y="3590797"/>
                </a:cubicBezTo>
                <a:cubicBezTo>
                  <a:pt x="425748" y="3522465"/>
                  <a:pt x="436881" y="3427904"/>
                  <a:pt x="500573" y="3372861"/>
                </a:cubicBezTo>
                <a:cubicBezTo>
                  <a:pt x="532822" y="3344779"/>
                  <a:pt x="574659" y="3330221"/>
                  <a:pt x="617373" y="3332221"/>
                </a:cubicBezTo>
                <a:cubicBezTo>
                  <a:pt x="675963" y="3337220"/>
                  <a:pt x="734613" y="3323321"/>
                  <a:pt x="784728" y="3292556"/>
                </a:cubicBezTo>
                <a:cubicBezTo>
                  <a:pt x="871942" y="3236473"/>
                  <a:pt x="1006379" y="3145683"/>
                  <a:pt x="1151708" y="3031810"/>
                </a:cubicBezTo>
                <a:cubicBezTo>
                  <a:pt x="1205734" y="2988764"/>
                  <a:pt x="1226827" y="2916376"/>
                  <a:pt x="1204377" y="2851043"/>
                </a:cubicBezTo>
                <a:cubicBezTo>
                  <a:pt x="1115026" y="2583169"/>
                  <a:pt x="1115026" y="2293519"/>
                  <a:pt x="1204377" y="2025645"/>
                </a:cubicBezTo>
                <a:cubicBezTo>
                  <a:pt x="1226892" y="1960279"/>
                  <a:pt x="1205832" y="1887826"/>
                  <a:pt x="1151789" y="1844715"/>
                </a:cubicBezTo>
                <a:cubicBezTo>
                  <a:pt x="1041004" y="1757421"/>
                  <a:pt x="919165" y="1670939"/>
                  <a:pt x="790093" y="1587464"/>
                </a:cubicBezTo>
                <a:close/>
                <a:moveTo>
                  <a:pt x="164237" y="2409937"/>
                </a:moveTo>
                <a:cubicBezTo>
                  <a:pt x="174084" y="2356113"/>
                  <a:pt x="210201" y="2310775"/>
                  <a:pt x="260464" y="2289147"/>
                </a:cubicBezTo>
                <a:cubicBezTo>
                  <a:pt x="310729" y="2267518"/>
                  <a:pt x="368480" y="2272468"/>
                  <a:pt x="414335" y="2302322"/>
                </a:cubicBezTo>
                <a:cubicBezTo>
                  <a:pt x="462400" y="2335866"/>
                  <a:pt x="520020" y="2352968"/>
                  <a:pt x="578602" y="2351090"/>
                </a:cubicBezTo>
                <a:cubicBezTo>
                  <a:pt x="676138" y="2346701"/>
                  <a:pt x="819110" y="2336785"/>
                  <a:pt x="979882" y="2315733"/>
                </a:cubicBezTo>
                <a:cubicBezTo>
                  <a:pt x="976549" y="2356373"/>
                  <a:pt x="974761" y="2397013"/>
                  <a:pt x="974761" y="2438141"/>
                </a:cubicBezTo>
                <a:cubicBezTo>
                  <a:pt x="974761" y="2479269"/>
                  <a:pt x="976630" y="2520152"/>
                  <a:pt x="979963" y="2560711"/>
                </a:cubicBezTo>
                <a:cubicBezTo>
                  <a:pt x="824881" y="2540554"/>
                  <a:pt x="684104" y="2530312"/>
                  <a:pt x="586486" y="2525192"/>
                </a:cubicBezTo>
                <a:cubicBezTo>
                  <a:pt x="523666" y="2523721"/>
                  <a:pt x="461925" y="2541692"/>
                  <a:pt x="409702" y="2576642"/>
                </a:cubicBezTo>
                <a:cubicBezTo>
                  <a:pt x="341107" y="2616965"/>
                  <a:pt x="253581" y="2603212"/>
                  <a:pt x="200650" y="2543805"/>
                </a:cubicBezTo>
                <a:cubicBezTo>
                  <a:pt x="169178" y="2506839"/>
                  <a:pt x="155934" y="2457713"/>
                  <a:pt x="164562" y="2409937"/>
                </a:cubicBezTo>
                <a:close/>
              </a:path>
            </a:pathLst>
          </a:custGeom>
          <a:solidFill>
            <a:schemeClr val="bg1"/>
          </a:solidFill>
          <a:ln w="81280" cap="flat">
            <a:noFill/>
            <a:prstDash val="solid"/>
            <a:miter/>
          </a:ln>
        </p:spPr>
        <p:txBody>
          <a:bodyPr rtlCol="0" anchor="ctr"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F7F68-DF32-69C6-817E-478CF6BD0660}"/>
              </a:ext>
            </a:extLst>
          </p:cNvPr>
          <p:cNvSpPr txBox="1"/>
          <p:nvPr/>
        </p:nvSpPr>
        <p:spPr>
          <a:xfrm>
            <a:off x="215641" y="891265"/>
            <a:ext cx="287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solidFill>
                  <a:srgbClr val="0187AD"/>
                </a:solidFill>
                <a:latin typeface="Manrope" pitchFamily="2" charset="0"/>
              </a:rPr>
              <a:t>Predicting ‘Death’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762FF72-79F8-68F1-AE0B-77890B5A3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4" y="3085911"/>
            <a:ext cx="10983951" cy="3408433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653E914-F06E-0C2C-FC5A-0FB94CB6BC94}"/>
              </a:ext>
            </a:extLst>
          </p:cNvPr>
          <p:cNvSpPr/>
          <p:nvPr/>
        </p:nvSpPr>
        <p:spPr>
          <a:xfrm>
            <a:off x="1241380" y="2714230"/>
            <a:ext cx="2430896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Confusion Matrix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B6921F2-71D5-298E-0DB2-9C15AE9BD67E}"/>
              </a:ext>
            </a:extLst>
          </p:cNvPr>
          <p:cNvSpPr/>
          <p:nvPr/>
        </p:nvSpPr>
        <p:spPr>
          <a:xfrm>
            <a:off x="5028715" y="2728490"/>
            <a:ext cx="2430896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2-Class Precision-Recall Curve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F4001D-007F-6F0C-6759-E896D4C972DD}"/>
              </a:ext>
            </a:extLst>
          </p:cNvPr>
          <p:cNvSpPr/>
          <p:nvPr/>
        </p:nvSpPr>
        <p:spPr>
          <a:xfrm>
            <a:off x="8661573" y="2738856"/>
            <a:ext cx="2430896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 Curve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1BD206A-7F78-2EEE-BDF5-F4DC34DA1419}"/>
              </a:ext>
            </a:extLst>
          </p:cNvPr>
          <p:cNvSpPr/>
          <p:nvPr/>
        </p:nvSpPr>
        <p:spPr>
          <a:xfrm>
            <a:off x="5667076" y="6281372"/>
            <a:ext cx="1154174" cy="4203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Recall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990468-3070-BBE6-1000-0AF2589BA622}"/>
              </a:ext>
            </a:extLst>
          </p:cNvPr>
          <p:cNvSpPr/>
          <p:nvPr/>
        </p:nvSpPr>
        <p:spPr>
          <a:xfrm>
            <a:off x="8922208" y="6279268"/>
            <a:ext cx="1909625" cy="3799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False Positive Rate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028A2AC-4612-3642-A02B-1CBC5E7B2B09}"/>
              </a:ext>
            </a:extLst>
          </p:cNvPr>
          <p:cNvSpPr/>
          <p:nvPr/>
        </p:nvSpPr>
        <p:spPr>
          <a:xfrm rot="16200000">
            <a:off x="3314156" y="4694841"/>
            <a:ext cx="1727523" cy="4581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DDCC729-8F59-F068-47D9-DF478B1C4801}"/>
              </a:ext>
            </a:extLst>
          </p:cNvPr>
          <p:cNvSpPr/>
          <p:nvPr/>
        </p:nvSpPr>
        <p:spPr>
          <a:xfrm rot="16200000">
            <a:off x="6960423" y="4634851"/>
            <a:ext cx="1899674" cy="4581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 Positive Rate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E272FC3-156C-B7BA-383C-3ABCA04C95EA}"/>
              </a:ext>
            </a:extLst>
          </p:cNvPr>
          <p:cNvSpPr/>
          <p:nvPr/>
        </p:nvSpPr>
        <p:spPr>
          <a:xfrm rot="16200000">
            <a:off x="-405716" y="4719577"/>
            <a:ext cx="1727523" cy="4581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Predicted label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F246672-22D4-9CA4-2199-1364C8233A6A}"/>
              </a:ext>
            </a:extLst>
          </p:cNvPr>
          <p:cNvSpPr/>
          <p:nvPr/>
        </p:nvSpPr>
        <p:spPr>
          <a:xfrm rot="16200000">
            <a:off x="357658" y="4666443"/>
            <a:ext cx="936502" cy="2274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AAA26F3-19BA-857B-067E-6650A0E0A989}"/>
              </a:ext>
            </a:extLst>
          </p:cNvPr>
          <p:cNvSpPr/>
          <p:nvPr/>
        </p:nvSpPr>
        <p:spPr>
          <a:xfrm>
            <a:off x="9905881" y="5661485"/>
            <a:ext cx="1495178" cy="3799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AUC = 0.88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E8FDCF8-E507-7496-5451-FE872C0D7303}"/>
              </a:ext>
            </a:extLst>
          </p:cNvPr>
          <p:cNvSpPr/>
          <p:nvPr/>
        </p:nvSpPr>
        <p:spPr>
          <a:xfrm>
            <a:off x="230181" y="1441315"/>
            <a:ext cx="3206310" cy="10273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u="sng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X_test</a:t>
            </a:r>
            <a:endParaRPr lang="en-US" sz="1600" b="1" u="sng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Accuracy:	0.8484</a:t>
            </a:r>
          </a:p>
          <a:p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Precision:	0.8295</a:t>
            </a:r>
          </a:p>
          <a:p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Recall:		0.4693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6E50171-A7E3-8E76-0E66-D8A591B64F8A}"/>
              </a:ext>
            </a:extLst>
          </p:cNvPr>
          <p:cNvSpPr/>
          <p:nvPr/>
        </p:nvSpPr>
        <p:spPr>
          <a:xfrm>
            <a:off x="5198628" y="796118"/>
            <a:ext cx="2599303" cy="3863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0187A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3 </a:t>
            </a:r>
            <a:r>
              <a:rPr lang="en-US" sz="1400" b="1" dirty="0">
                <a:solidFill>
                  <a:srgbClr val="0187A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(Top 60 - RFE)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329439-D3F1-FC18-FB71-48B1CD67F24B}"/>
              </a:ext>
            </a:extLst>
          </p:cNvPr>
          <p:cNvSpPr txBox="1"/>
          <p:nvPr/>
        </p:nvSpPr>
        <p:spPr>
          <a:xfrm>
            <a:off x="3663914" y="1143747"/>
            <a:ext cx="4855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latin typeface="Manrope ExtraBold" pitchFamily="2" charset="0"/>
              </a:rPr>
              <a:t>Recall is especially poor, </a:t>
            </a:r>
          </a:p>
          <a:p>
            <a:r>
              <a:rPr lang="en-ID" sz="2400" b="1" i="1" dirty="0">
                <a:latin typeface="Manrope ExtraBold" pitchFamily="2" charset="0"/>
              </a:rPr>
              <a:t>i.e.</a:t>
            </a:r>
            <a:r>
              <a:rPr lang="en-ID" sz="2400" b="1" dirty="0">
                <a:latin typeface="Manrope ExtraBold" pitchFamily="2" charset="0"/>
              </a:rPr>
              <a:t> more than 50% of ‘deaths’ are wrongly predicted as ‘survived’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1798C34-990B-22D3-6956-7434BC1E42B9}"/>
              </a:ext>
            </a:extLst>
          </p:cNvPr>
          <p:cNvSpPr/>
          <p:nvPr/>
        </p:nvSpPr>
        <p:spPr>
          <a:xfrm>
            <a:off x="2879121" y="3771749"/>
            <a:ext cx="577087" cy="4203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121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D47DAB5-30B8-AA82-0EE8-298234F37453}"/>
              </a:ext>
            </a:extLst>
          </p:cNvPr>
          <p:cNvSpPr/>
          <p:nvPr/>
        </p:nvSpPr>
        <p:spPr>
          <a:xfrm>
            <a:off x="2867354" y="5187251"/>
            <a:ext cx="577087" cy="4203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107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85DC2FF-B61C-5DBA-AF2C-9DA5815E46CC}"/>
              </a:ext>
            </a:extLst>
          </p:cNvPr>
          <p:cNvSpPr/>
          <p:nvPr/>
        </p:nvSpPr>
        <p:spPr>
          <a:xfrm>
            <a:off x="1446116" y="5187251"/>
            <a:ext cx="577087" cy="4203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7A6E8C-79E3-0872-9A56-06655008D300}"/>
              </a:ext>
            </a:extLst>
          </p:cNvPr>
          <p:cNvSpPr/>
          <p:nvPr/>
        </p:nvSpPr>
        <p:spPr>
          <a:xfrm>
            <a:off x="1508216" y="3771749"/>
            <a:ext cx="577087" cy="420338"/>
          </a:xfrm>
          <a:prstGeom prst="roundRect">
            <a:avLst/>
          </a:prstGeom>
          <a:solidFill>
            <a:srgbClr val="002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693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37EC027-B089-0F83-CB86-18AD944B4408}"/>
              </a:ext>
            </a:extLst>
          </p:cNvPr>
          <p:cNvGrpSpPr/>
          <p:nvPr/>
        </p:nvGrpSpPr>
        <p:grpSpPr>
          <a:xfrm>
            <a:off x="8539675" y="141213"/>
            <a:ext cx="2935399" cy="2466875"/>
            <a:chOff x="8539675" y="141213"/>
            <a:chExt cx="2935399" cy="246687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ADB22DA-2901-DF76-F076-ADB3CAFA9720}"/>
                </a:ext>
              </a:extLst>
            </p:cNvPr>
            <p:cNvGrpSpPr/>
            <p:nvPr/>
          </p:nvGrpSpPr>
          <p:grpSpPr>
            <a:xfrm>
              <a:off x="8539675" y="141213"/>
              <a:ext cx="2935399" cy="2466875"/>
              <a:chOff x="8539676" y="141213"/>
              <a:chExt cx="2726542" cy="246687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1B6912F-9137-B0FB-D484-CDA495AD1468}"/>
                  </a:ext>
                </a:extLst>
              </p:cNvPr>
              <p:cNvGrpSpPr/>
              <p:nvPr/>
            </p:nvGrpSpPr>
            <p:grpSpPr>
              <a:xfrm>
                <a:off x="8539676" y="141213"/>
                <a:ext cx="2726542" cy="2466875"/>
                <a:chOff x="9049103" y="90152"/>
                <a:chExt cx="2726542" cy="2466875"/>
              </a:xfrm>
            </p:grpSpPr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4E6A4218-FB2E-213D-C6E4-E1F24A2CEFEF}"/>
                    </a:ext>
                  </a:extLst>
                </p:cNvPr>
                <p:cNvSpPr/>
                <p:nvPr/>
              </p:nvSpPr>
              <p:spPr>
                <a:xfrm>
                  <a:off x="9049103" y="90152"/>
                  <a:ext cx="2726542" cy="246687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00" b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pic>
              <p:nvPicPr>
                <p:cNvPr id="47" name="Picture 46" descr="Chart, line chart, scatter chart&#10;&#10;Description automatically generated">
                  <a:extLst>
                    <a:ext uri="{FF2B5EF4-FFF2-40B4-BE49-F238E27FC236}">
                      <a16:creationId xmlns:a16="http://schemas.microsoft.com/office/drawing/2014/main" id="{F33EB381-06E8-C756-2DFA-12BAFF58B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67" b="53889"/>
                <a:stretch/>
              </p:blipFill>
              <p:spPr>
                <a:xfrm>
                  <a:off x="9169757" y="254612"/>
                  <a:ext cx="2418217" cy="167249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Chart, line chart, scatter chart&#10;&#10;Description automatically generated">
                  <a:extLst>
                    <a:ext uri="{FF2B5EF4-FFF2-40B4-BE49-F238E27FC236}">
                      <a16:creationId xmlns:a16="http://schemas.microsoft.com/office/drawing/2014/main" id="{F883BFED-01CE-F945-9C89-AE9B11C36F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50" t="86803"/>
                <a:stretch/>
              </p:blipFill>
              <p:spPr>
                <a:xfrm>
                  <a:off x="9169756" y="1927103"/>
                  <a:ext cx="2418217" cy="512826"/>
                </a:xfrm>
                <a:prstGeom prst="rect">
                  <a:avLst/>
                </a:prstGeom>
              </p:spPr>
            </p:pic>
          </p:grp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5956955C-685F-0776-38E3-776F54978605}"/>
                  </a:ext>
                </a:extLst>
              </p:cNvPr>
              <p:cNvSpPr/>
              <p:nvPr/>
            </p:nvSpPr>
            <p:spPr>
              <a:xfrm>
                <a:off x="8660329" y="1891285"/>
                <a:ext cx="261880" cy="42033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99EB42C-9876-00E1-AAF3-4E2B9AC4044D}"/>
                </a:ext>
              </a:extLst>
            </p:cNvPr>
            <p:cNvSpPr/>
            <p:nvPr/>
          </p:nvSpPr>
          <p:spPr>
            <a:xfrm>
              <a:off x="8922207" y="174905"/>
              <a:ext cx="2170262" cy="3417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Learning Curves</a:t>
              </a:r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BBA3FD99-8300-69A8-6DF3-A546E8207459}"/>
              </a:ext>
            </a:extLst>
          </p:cNvPr>
          <p:cNvSpPr/>
          <p:nvPr/>
        </p:nvSpPr>
        <p:spPr>
          <a:xfrm>
            <a:off x="2752228" y="3594612"/>
            <a:ext cx="807337" cy="776730"/>
          </a:xfrm>
          <a:prstGeom prst="ellipse">
            <a:avLst/>
          </a:prstGeom>
          <a:noFill/>
          <a:ln w="73025">
            <a:solidFill>
              <a:srgbClr val="857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055C35C-96E0-7B5B-C573-56A482483EBD}"/>
              </a:ext>
            </a:extLst>
          </p:cNvPr>
          <p:cNvSpPr/>
          <p:nvPr/>
        </p:nvSpPr>
        <p:spPr>
          <a:xfrm rot="16200000">
            <a:off x="378261" y="5121779"/>
            <a:ext cx="960928" cy="4203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died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C6359AF-BA1D-B409-EAFC-A4AFF9D82FA5}"/>
              </a:ext>
            </a:extLst>
          </p:cNvPr>
          <p:cNvSpPr/>
          <p:nvPr/>
        </p:nvSpPr>
        <p:spPr>
          <a:xfrm>
            <a:off x="2459457" y="6003160"/>
            <a:ext cx="1540043" cy="4203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died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C653BD-4E04-8A8A-E980-3C9465D02E5F}"/>
              </a:ext>
            </a:extLst>
          </p:cNvPr>
          <p:cNvSpPr/>
          <p:nvPr/>
        </p:nvSpPr>
        <p:spPr>
          <a:xfrm>
            <a:off x="1879253" y="6265971"/>
            <a:ext cx="1154174" cy="4581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 label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AE4D42-4C65-59D7-AAA6-C835806407B9}"/>
              </a:ext>
            </a:extLst>
          </p:cNvPr>
          <p:cNvSpPr/>
          <p:nvPr/>
        </p:nvSpPr>
        <p:spPr>
          <a:xfrm rot="16200000">
            <a:off x="131632" y="3783464"/>
            <a:ext cx="1388553" cy="4203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survived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0930873-AEEA-7AAE-1E65-B7FFA40424D6}"/>
              </a:ext>
            </a:extLst>
          </p:cNvPr>
          <p:cNvSpPr/>
          <p:nvPr/>
        </p:nvSpPr>
        <p:spPr>
          <a:xfrm>
            <a:off x="1036078" y="5973924"/>
            <a:ext cx="1435440" cy="4203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survived</a:t>
            </a:r>
          </a:p>
        </p:txBody>
      </p:sp>
    </p:spTree>
    <p:extLst>
      <p:ext uri="{BB962C8B-B14F-4D97-AF65-F5344CB8AC3E}">
        <p14:creationId xmlns:p14="http://schemas.microsoft.com/office/powerpoint/2010/main" val="3842148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57A0D96-A315-4DB8-BE27-8873385B69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b="51"/>
          <a:stretch>
            <a:fillRect/>
          </a:stretch>
        </p:blipFill>
        <p:spPr>
          <a:xfrm>
            <a:off x="-2123" y="0"/>
            <a:ext cx="12192000" cy="6858000"/>
          </a:xfr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F4912BC-FF81-4C39-BC3E-191A4D31622C}"/>
              </a:ext>
            </a:extLst>
          </p:cNvPr>
          <p:cNvSpPr/>
          <p:nvPr/>
        </p:nvSpPr>
        <p:spPr>
          <a:xfrm>
            <a:off x="0" y="9698"/>
            <a:ext cx="7458660" cy="6848302"/>
          </a:xfrm>
          <a:custGeom>
            <a:avLst/>
            <a:gdLst>
              <a:gd name="connsiteX0" fmla="*/ 0 w 7371574"/>
              <a:gd name="connsiteY0" fmla="*/ 0 h 6858000"/>
              <a:gd name="connsiteX1" fmla="*/ 6397031 w 7371574"/>
              <a:gd name="connsiteY1" fmla="*/ 0 h 6858000"/>
              <a:gd name="connsiteX2" fmla="*/ 6402217 w 7371574"/>
              <a:gd name="connsiteY2" fmla="*/ 7971 h 6858000"/>
              <a:gd name="connsiteX3" fmla="*/ 7371574 w 7371574"/>
              <a:gd name="connsiteY3" fmla="*/ 3429000 h 6858000"/>
              <a:gd name="connsiteX4" fmla="*/ 6402217 w 7371574"/>
              <a:gd name="connsiteY4" fmla="*/ 6850029 h 6858000"/>
              <a:gd name="connsiteX5" fmla="*/ 6397031 w 7371574"/>
              <a:gd name="connsiteY5" fmla="*/ 6858000 h 6858000"/>
              <a:gd name="connsiteX6" fmla="*/ 0 w 73715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71574" h="6858000">
                <a:moveTo>
                  <a:pt x="0" y="0"/>
                </a:moveTo>
                <a:lnTo>
                  <a:pt x="6397031" y="0"/>
                </a:lnTo>
                <a:lnTo>
                  <a:pt x="6402217" y="7971"/>
                </a:lnTo>
                <a:cubicBezTo>
                  <a:pt x="7017347" y="1005489"/>
                  <a:pt x="7371574" y="2176484"/>
                  <a:pt x="7371574" y="3429000"/>
                </a:cubicBezTo>
                <a:cubicBezTo>
                  <a:pt x="7371574" y="4681516"/>
                  <a:pt x="7017347" y="5852512"/>
                  <a:pt x="6402217" y="6850029"/>
                </a:cubicBezTo>
                <a:lnTo>
                  <a:pt x="639703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0C3CA">
                  <a:alpha val="52000"/>
                </a:srgbClr>
              </a:gs>
              <a:gs pos="99000">
                <a:srgbClr val="1AA4BE"/>
              </a:gs>
            </a:gsLst>
            <a:lin ang="6000000" scaled="0"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294B4-17C2-4465-9436-87C2D9E5506C}"/>
              </a:ext>
            </a:extLst>
          </p:cNvPr>
          <p:cNvSpPr txBox="1"/>
          <p:nvPr/>
        </p:nvSpPr>
        <p:spPr>
          <a:xfrm>
            <a:off x="393147" y="305563"/>
            <a:ext cx="620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400" b="1" dirty="0">
                <a:solidFill>
                  <a:schemeClr val="bg1"/>
                </a:solidFill>
                <a:latin typeface="Manrope ExtraBold" pitchFamily="2" charset="0"/>
              </a:rPr>
              <a:t>Conclusions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2AD7D-BD1C-48D7-8065-1D38785CCFB1}"/>
              </a:ext>
            </a:extLst>
          </p:cNvPr>
          <p:cNvSpPr txBox="1"/>
          <p:nvPr/>
        </p:nvSpPr>
        <p:spPr>
          <a:xfrm>
            <a:off x="300734" y="2478556"/>
            <a:ext cx="66583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Manrope Medium" pitchFamily="2" charset="0"/>
              </a:rPr>
              <a:t>SVC model can predict ‘severity’ of illness (4 classes) with &gt; 95% accuracy and precision, and recall of 92%, and is easily scalable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1"/>
              </a:solidFill>
              <a:latin typeface="Manrope Medium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Manrope Medium" pitchFamily="2" charset="0"/>
              </a:rPr>
              <a:t>Predicting ‘death’ is less accurate, with &gt; 50% “misses”; further data examination is needed to identify the cause of prediction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1"/>
              </a:solidFill>
              <a:latin typeface="Manrope Medium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Manrope Medium" pitchFamily="2" charset="0"/>
              </a:rPr>
              <a:t>Notwithstanding, accurate prediction of severe illness will enable hospitals to triage the most vulnerable patients, preventing many deaths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FC8B10-61A5-2FDC-8B44-8714F4C6DD66}"/>
              </a:ext>
            </a:extLst>
          </p:cNvPr>
          <p:cNvGrpSpPr/>
          <p:nvPr/>
        </p:nvGrpSpPr>
        <p:grpSpPr>
          <a:xfrm>
            <a:off x="2792555" y="1096759"/>
            <a:ext cx="1217516" cy="1175155"/>
            <a:chOff x="2874185" y="1497887"/>
            <a:chExt cx="1217516" cy="117515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96E0E2-98EA-4C18-98AE-CC72D286AD88}"/>
                </a:ext>
              </a:extLst>
            </p:cNvPr>
            <p:cNvSpPr/>
            <p:nvPr/>
          </p:nvSpPr>
          <p:spPr>
            <a:xfrm>
              <a:off x="2874185" y="1497887"/>
              <a:ext cx="1217516" cy="1175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0" name="Graphic 7">
              <a:extLst>
                <a:ext uri="{FF2B5EF4-FFF2-40B4-BE49-F238E27FC236}">
                  <a16:creationId xmlns:a16="http://schemas.microsoft.com/office/drawing/2014/main" id="{90C044E8-EA59-466F-A530-35C12E134C2E}"/>
                </a:ext>
              </a:extLst>
            </p:cNvPr>
            <p:cNvGrpSpPr/>
            <p:nvPr/>
          </p:nvGrpSpPr>
          <p:grpSpPr>
            <a:xfrm>
              <a:off x="3162003" y="1770010"/>
              <a:ext cx="652665" cy="652665"/>
              <a:chOff x="3657600" y="990600"/>
              <a:chExt cx="4876800" cy="4876800"/>
            </a:xfrm>
            <a:solidFill>
              <a:srgbClr val="50C3CA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C0C4A6-6087-400A-8CCE-57CE8800D25D}"/>
                  </a:ext>
                </a:extLst>
              </p:cNvPr>
              <p:cNvSpPr/>
              <p:nvPr/>
            </p:nvSpPr>
            <p:spPr>
              <a:xfrm>
                <a:off x="5445760" y="2534920"/>
                <a:ext cx="812800" cy="812800"/>
              </a:xfrm>
              <a:custGeom>
                <a:avLst/>
                <a:gdLst>
                  <a:gd name="connsiteX0" fmla="*/ 406400 w 812800"/>
                  <a:gd name="connsiteY0" fmla="*/ 812800 h 812800"/>
                  <a:gd name="connsiteX1" fmla="*/ 812800 w 812800"/>
                  <a:gd name="connsiteY1" fmla="*/ 406400 h 812800"/>
                  <a:gd name="connsiteX2" fmla="*/ 406400 w 812800"/>
                  <a:gd name="connsiteY2" fmla="*/ 0 h 812800"/>
                  <a:gd name="connsiteX3" fmla="*/ 0 w 812800"/>
                  <a:gd name="connsiteY3" fmla="*/ 406400 h 812800"/>
                  <a:gd name="connsiteX4" fmla="*/ 406400 w 812800"/>
                  <a:gd name="connsiteY4" fmla="*/ 812800 h 812800"/>
                  <a:gd name="connsiteX5" fmla="*/ 406400 w 812800"/>
                  <a:gd name="connsiteY5" fmla="*/ 162560 h 812800"/>
                  <a:gd name="connsiteX6" fmla="*/ 650240 w 812800"/>
                  <a:gd name="connsiteY6" fmla="*/ 406400 h 812800"/>
                  <a:gd name="connsiteX7" fmla="*/ 406400 w 812800"/>
                  <a:gd name="connsiteY7" fmla="*/ 650240 h 812800"/>
                  <a:gd name="connsiteX8" fmla="*/ 162560 w 812800"/>
                  <a:gd name="connsiteY8" fmla="*/ 406400 h 812800"/>
                  <a:gd name="connsiteX9" fmla="*/ 406400 w 812800"/>
                  <a:gd name="connsiteY9" fmla="*/ 16256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800" h="812800">
                    <a:moveTo>
                      <a:pt x="406400" y="812800"/>
                    </a:moveTo>
                    <a:cubicBezTo>
                      <a:pt x="630847" y="812800"/>
                      <a:pt x="812800" y="630847"/>
                      <a:pt x="812800" y="406400"/>
                    </a:cubicBezTo>
                    <a:cubicBezTo>
                      <a:pt x="812800" y="181953"/>
                      <a:pt x="630847" y="0"/>
                      <a:pt x="406400" y="0"/>
                    </a:cubicBezTo>
                    <a:cubicBezTo>
                      <a:pt x="181953" y="0"/>
                      <a:pt x="0" y="181953"/>
                      <a:pt x="0" y="406400"/>
                    </a:cubicBezTo>
                    <a:cubicBezTo>
                      <a:pt x="268" y="630741"/>
                      <a:pt x="182059" y="812532"/>
                      <a:pt x="406400" y="812800"/>
                    </a:cubicBezTo>
                    <a:close/>
                    <a:moveTo>
                      <a:pt x="406400" y="162560"/>
                    </a:moveTo>
                    <a:cubicBezTo>
                      <a:pt x="541073" y="162560"/>
                      <a:pt x="650240" y="271727"/>
                      <a:pt x="650240" y="406400"/>
                    </a:cubicBezTo>
                    <a:cubicBezTo>
                      <a:pt x="650240" y="541073"/>
                      <a:pt x="541073" y="650240"/>
                      <a:pt x="406400" y="650240"/>
                    </a:cubicBezTo>
                    <a:cubicBezTo>
                      <a:pt x="271727" y="650240"/>
                      <a:pt x="162560" y="541073"/>
                      <a:pt x="162560" y="406400"/>
                    </a:cubicBezTo>
                    <a:cubicBezTo>
                      <a:pt x="162560" y="271727"/>
                      <a:pt x="271727" y="162560"/>
                      <a:pt x="40640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A612398-68E6-4E02-B487-BB739ABCC5F1}"/>
                  </a:ext>
                </a:extLst>
              </p:cNvPr>
              <p:cNvSpPr/>
              <p:nvPr/>
            </p:nvSpPr>
            <p:spPr>
              <a:xfrm>
                <a:off x="6502400" y="29413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826B688-9397-47D6-9077-FF73B0714B61}"/>
                  </a:ext>
                </a:extLst>
              </p:cNvPr>
              <p:cNvSpPr/>
              <p:nvPr/>
            </p:nvSpPr>
            <p:spPr>
              <a:xfrm>
                <a:off x="4958080" y="3347720"/>
                <a:ext cx="487680" cy="487680"/>
              </a:xfrm>
              <a:custGeom>
                <a:avLst/>
                <a:gdLst>
                  <a:gd name="connsiteX0" fmla="*/ 243840 w 487680"/>
                  <a:gd name="connsiteY0" fmla="*/ 487680 h 487680"/>
                  <a:gd name="connsiteX1" fmla="*/ 487680 w 487680"/>
                  <a:gd name="connsiteY1" fmla="*/ 243840 h 487680"/>
                  <a:gd name="connsiteX2" fmla="*/ 243840 w 487680"/>
                  <a:gd name="connsiteY2" fmla="*/ 0 h 487680"/>
                  <a:gd name="connsiteX3" fmla="*/ 0 w 487680"/>
                  <a:gd name="connsiteY3" fmla="*/ 243840 h 487680"/>
                  <a:gd name="connsiteX4" fmla="*/ 243840 w 487680"/>
                  <a:gd name="connsiteY4" fmla="*/ 487680 h 487680"/>
                  <a:gd name="connsiteX5" fmla="*/ 243840 w 487680"/>
                  <a:gd name="connsiteY5" fmla="*/ 162560 h 487680"/>
                  <a:gd name="connsiteX6" fmla="*/ 325120 w 487680"/>
                  <a:gd name="connsiteY6" fmla="*/ 243840 h 487680"/>
                  <a:gd name="connsiteX7" fmla="*/ 243840 w 487680"/>
                  <a:gd name="connsiteY7" fmla="*/ 325120 h 487680"/>
                  <a:gd name="connsiteX8" fmla="*/ 162560 w 487680"/>
                  <a:gd name="connsiteY8" fmla="*/ 243840 h 487680"/>
                  <a:gd name="connsiteX9" fmla="*/ 243840 w 487680"/>
                  <a:gd name="connsiteY9" fmla="*/ 16256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7680" h="487680">
                    <a:moveTo>
                      <a:pt x="243840" y="487680"/>
                    </a:moveTo>
                    <a:cubicBezTo>
                      <a:pt x="378513" y="487680"/>
                      <a:pt x="487680" y="378513"/>
                      <a:pt x="487680" y="243840"/>
                    </a:cubicBezTo>
                    <a:cubicBezTo>
                      <a:pt x="487680" y="109167"/>
                      <a:pt x="378513" y="0"/>
                      <a:pt x="243840" y="0"/>
                    </a:cubicBezTo>
                    <a:cubicBezTo>
                      <a:pt x="109167" y="0"/>
                      <a:pt x="0" y="109167"/>
                      <a:pt x="0" y="243840"/>
                    </a:cubicBezTo>
                    <a:cubicBezTo>
                      <a:pt x="0" y="378513"/>
                      <a:pt x="109167" y="487680"/>
                      <a:pt x="243840" y="487680"/>
                    </a:cubicBezTo>
                    <a:close/>
                    <a:moveTo>
                      <a:pt x="243840" y="162560"/>
                    </a:moveTo>
                    <a:cubicBezTo>
                      <a:pt x="288731" y="162560"/>
                      <a:pt x="325120" y="198949"/>
                      <a:pt x="325120" y="243840"/>
                    </a:cubicBezTo>
                    <a:cubicBezTo>
                      <a:pt x="325120" y="288731"/>
                      <a:pt x="288731" y="325120"/>
                      <a:pt x="243840" y="325120"/>
                    </a:cubicBezTo>
                    <a:cubicBezTo>
                      <a:pt x="198949" y="325120"/>
                      <a:pt x="162560" y="288731"/>
                      <a:pt x="162560" y="243840"/>
                    </a:cubicBezTo>
                    <a:cubicBezTo>
                      <a:pt x="162560" y="198949"/>
                      <a:pt x="198949" y="162560"/>
                      <a:pt x="243840" y="16256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1A1E0-1B9D-4DE2-BE08-B2FE97F3C6FC}"/>
                  </a:ext>
                </a:extLst>
              </p:cNvPr>
              <p:cNvSpPr/>
              <p:nvPr/>
            </p:nvSpPr>
            <p:spPr>
              <a:xfrm>
                <a:off x="5689600" y="3510280"/>
                <a:ext cx="975360" cy="975360"/>
              </a:xfrm>
              <a:custGeom>
                <a:avLst/>
                <a:gdLst>
                  <a:gd name="connsiteX0" fmla="*/ 0 w 975360"/>
                  <a:gd name="connsiteY0" fmla="*/ 487680 h 975360"/>
                  <a:gd name="connsiteX1" fmla="*/ 487680 w 975360"/>
                  <a:gd name="connsiteY1" fmla="*/ 975360 h 975360"/>
                  <a:gd name="connsiteX2" fmla="*/ 975360 w 975360"/>
                  <a:gd name="connsiteY2" fmla="*/ 487680 h 975360"/>
                  <a:gd name="connsiteX3" fmla="*/ 487680 w 975360"/>
                  <a:gd name="connsiteY3" fmla="*/ 0 h 975360"/>
                  <a:gd name="connsiteX4" fmla="*/ 0 w 975360"/>
                  <a:gd name="connsiteY4" fmla="*/ 487680 h 975360"/>
                  <a:gd name="connsiteX5" fmla="*/ 812800 w 975360"/>
                  <a:gd name="connsiteY5" fmla="*/ 487680 h 975360"/>
                  <a:gd name="connsiteX6" fmla="*/ 487680 w 975360"/>
                  <a:gd name="connsiteY6" fmla="*/ 812800 h 975360"/>
                  <a:gd name="connsiteX7" fmla="*/ 162560 w 975360"/>
                  <a:gd name="connsiteY7" fmla="*/ 487680 h 975360"/>
                  <a:gd name="connsiteX8" fmla="*/ 487680 w 975360"/>
                  <a:gd name="connsiteY8" fmla="*/ 162560 h 975360"/>
                  <a:gd name="connsiteX9" fmla="*/ 812800 w 975360"/>
                  <a:gd name="connsiteY9" fmla="*/ 487680 h 97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5360" h="975360">
                    <a:moveTo>
                      <a:pt x="0" y="487680"/>
                    </a:moveTo>
                    <a:cubicBezTo>
                      <a:pt x="0" y="757018"/>
                      <a:pt x="218342" y="975360"/>
                      <a:pt x="487680" y="975360"/>
                    </a:cubicBezTo>
                    <a:cubicBezTo>
                      <a:pt x="757018" y="975360"/>
                      <a:pt x="975360" y="757018"/>
                      <a:pt x="975360" y="487680"/>
                    </a:cubicBezTo>
                    <a:cubicBezTo>
                      <a:pt x="975360" y="218342"/>
                      <a:pt x="757018" y="0"/>
                      <a:pt x="487680" y="0"/>
                    </a:cubicBezTo>
                    <a:cubicBezTo>
                      <a:pt x="218456" y="268"/>
                      <a:pt x="268" y="218456"/>
                      <a:pt x="0" y="487680"/>
                    </a:cubicBezTo>
                    <a:close/>
                    <a:moveTo>
                      <a:pt x="812800" y="487680"/>
                    </a:moveTo>
                    <a:cubicBezTo>
                      <a:pt x="812800" y="667236"/>
                      <a:pt x="667236" y="812800"/>
                      <a:pt x="487680" y="812800"/>
                    </a:cubicBezTo>
                    <a:cubicBezTo>
                      <a:pt x="308124" y="812800"/>
                      <a:pt x="162560" y="667236"/>
                      <a:pt x="162560" y="487680"/>
                    </a:cubicBezTo>
                    <a:cubicBezTo>
                      <a:pt x="162560" y="308124"/>
                      <a:pt x="308124" y="162560"/>
                      <a:pt x="487680" y="162560"/>
                    </a:cubicBezTo>
                    <a:cubicBezTo>
                      <a:pt x="667236" y="162560"/>
                      <a:pt x="812800" y="308124"/>
                      <a:pt x="812800" y="487680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7F0624A-99C8-40FC-AA8F-0981DFE44530}"/>
                  </a:ext>
                </a:extLst>
              </p:cNvPr>
              <p:cNvSpPr/>
              <p:nvPr/>
            </p:nvSpPr>
            <p:spPr>
              <a:xfrm>
                <a:off x="3657955" y="990859"/>
                <a:ext cx="4795520" cy="4795520"/>
              </a:xfrm>
              <a:custGeom>
                <a:avLst/>
                <a:gdLst>
                  <a:gd name="connsiteX0" fmla="*/ 324765 w 4795520"/>
                  <a:gd name="connsiteY0" fmla="*/ 2763261 h 4795520"/>
                  <a:gd name="connsiteX1" fmla="*/ 495453 w 4795520"/>
                  <a:gd name="connsiteY1" fmla="*/ 2714493 h 4795520"/>
                  <a:gd name="connsiteX2" fmla="*/ 578033 w 4795520"/>
                  <a:gd name="connsiteY2" fmla="*/ 2687264 h 4795520"/>
                  <a:gd name="connsiteX3" fmla="*/ 1004916 w 4795520"/>
                  <a:gd name="connsiteY3" fmla="*/ 2727904 h 4795520"/>
                  <a:gd name="connsiteX4" fmla="*/ 1051408 w 4795520"/>
                  <a:gd name="connsiteY4" fmla="*/ 2903469 h 4795520"/>
                  <a:gd name="connsiteX5" fmla="*/ 697109 w 4795520"/>
                  <a:gd name="connsiteY5" fmla="*/ 3155437 h 4795520"/>
                  <a:gd name="connsiteX6" fmla="*/ 626395 w 4795520"/>
                  <a:gd name="connsiteY6" fmla="*/ 3169661 h 4795520"/>
                  <a:gd name="connsiteX7" fmla="*/ 394666 w 4795520"/>
                  <a:gd name="connsiteY7" fmla="*/ 3249072 h 4795520"/>
                  <a:gd name="connsiteX8" fmla="*/ 302250 w 4795520"/>
                  <a:gd name="connsiteY8" fmla="*/ 3608004 h 4795520"/>
                  <a:gd name="connsiteX9" fmla="*/ 496721 w 4795520"/>
                  <a:gd name="connsiteY9" fmla="*/ 3800735 h 4795520"/>
                  <a:gd name="connsiteX10" fmla="*/ 769448 w 4795520"/>
                  <a:gd name="connsiteY10" fmla="*/ 3776579 h 4795520"/>
                  <a:gd name="connsiteX11" fmla="*/ 894619 w 4795520"/>
                  <a:gd name="connsiteY11" fmla="*/ 3648075 h 4795520"/>
                  <a:gd name="connsiteX12" fmla="*/ 951515 w 4795520"/>
                  <a:gd name="connsiteY12" fmla="*/ 3584189 h 4795520"/>
                  <a:gd name="connsiteX13" fmla="*/ 1343610 w 4795520"/>
                  <a:gd name="connsiteY13" fmla="*/ 3408055 h 4795520"/>
                  <a:gd name="connsiteX14" fmla="*/ 1470813 w 4795520"/>
                  <a:gd name="connsiteY14" fmla="*/ 3533389 h 4795520"/>
                  <a:gd name="connsiteX15" fmla="*/ 1288421 w 4795520"/>
                  <a:gd name="connsiteY15" fmla="*/ 3930685 h 4795520"/>
                  <a:gd name="connsiteX16" fmla="*/ 1235101 w 4795520"/>
                  <a:gd name="connsiteY16" fmla="*/ 3977584 h 4795520"/>
                  <a:gd name="connsiteX17" fmla="*/ 1058870 w 4795520"/>
                  <a:gd name="connsiteY17" fmla="*/ 4231649 h 4795520"/>
                  <a:gd name="connsiteX18" fmla="*/ 1173897 w 4795520"/>
                  <a:gd name="connsiteY18" fmla="*/ 4518665 h 4795520"/>
                  <a:gd name="connsiteX19" fmla="*/ 1381893 w 4795520"/>
                  <a:gd name="connsiteY19" fmla="*/ 4593605 h 4795520"/>
                  <a:gd name="connsiteX20" fmla="*/ 1614784 w 4795520"/>
                  <a:gd name="connsiteY20" fmla="*/ 4494639 h 4795520"/>
                  <a:gd name="connsiteX21" fmla="*/ 1706525 w 4795520"/>
                  <a:gd name="connsiteY21" fmla="*/ 4258813 h 4795520"/>
                  <a:gd name="connsiteX22" fmla="*/ 1724244 w 4795520"/>
                  <a:gd name="connsiteY22" fmla="*/ 4173713 h 4795520"/>
                  <a:gd name="connsiteX23" fmla="*/ 1973367 w 4795520"/>
                  <a:gd name="connsiteY23" fmla="*/ 3823640 h 4795520"/>
                  <a:gd name="connsiteX24" fmla="*/ 2146412 w 4795520"/>
                  <a:gd name="connsiteY24" fmla="*/ 3870863 h 4795520"/>
                  <a:gd name="connsiteX25" fmla="*/ 2188759 w 4795520"/>
                  <a:gd name="connsiteY25" fmla="*/ 4305468 h 4795520"/>
                  <a:gd name="connsiteX26" fmla="*/ 2166732 w 4795520"/>
                  <a:gd name="connsiteY26" fmla="*/ 4372117 h 4795520"/>
                  <a:gd name="connsiteX27" fmla="*/ 2140121 w 4795520"/>
                  <a:gd name="connsiteY27" fmla="*/ 4680786 h 4795520"/>
                  <a:gd name="connsiteX28" fmla="*/ 2383587 w 4795520"/>
                  <a:gd name="connsiteY28" fmla="*/ 4872396 h 4795520"/>
                  <a:gd name="connsiteX29" fmla="*/ 2438045 w 4795520"/>
                  <a:gd name="connsiteY29" fmla="*/ 4876541 h 4795520"/>
                  <a:gd name="connsiteX30" fmla="*/ 2668157 w 4795520"/>
                  <a:gd name="connsiteY30" fmla="*/ 4781533 h 4795520"/>
                  <a:gd name="connsiteX31" fmla="*/ 2763165 w 4795520"/>
                  <a:gd name="connsiteY31" fmla="*/ 4551421 h 4795520"/>
                  <a:gd name="connsiteX32" fmla="*/ 2713178 w 4795520"/>
                  <a:gd name="connsiteY32" fmla="*/ 4378376 h 4795520"/>
                  <a:gd name="connsiteX33" fmla="*/ 2687412 w 4795520"/>
                  <a:gd name="connsiteY33" fmla="*/ 4298721 h 4795520"/>
                  <a:gd name="connsiteX34" fmla="*/ 2728052 w 4795520"/>
                  <a:gd name="connsiteY34" fmla="*/ 3871839 h 4795520"/>
                  <a:gd name="connsiteX35" fmla="*/ 2903373 w 4795520"/>
                  <a:gd name="connsiteY35" fmla="*/ 3823884 h 4795520"/>
                  <a:gd name="connsiteX36" fmla="*/ 3156072 w 4795520"/>
                  <a:gd name="connsiteY36" fmla="*/ 4180296 h 4795520"/>
                  <a:gd name="connsiteX37" fmla="*/ 3169971 w 4795520"/>
                  <a:gd name="connsiteY37" fmla="*/ 4249872 h 4795520"/>
                  <a:gd name="connsiteX38" fmla="*/ 3259274 w 4795520"/>
                  <a:gd name="connsiteY38" fmla="*/ 4491989 h 4795520"/>
                  <a:gd name="connsiteX39" fmla="*/ 3496554 w 4795520"/>
                  <a:gd name="connsiteY39" fmla="*/ 4593443 h 4795520"/>
                  <a:gd name="connsiteX40" fmla="*/ 3607908 w 4795520"/>
                  <a:gd name="connsiteY40" fmla="*/ 4573448 h 4795520"/>
                  <a:gd name="connsiteX41" fmla="*/ 3800810 w 4795520"/>
                  <a:gd name="connsiteY41" fmla="*/ 4378799 h 4795520"/>
                  <a:gd name="connsiteX42" fmla="*/ 3776401 w 4795520"/>
                  <a:gd name="connsiteY42" fmla="*/ 4105844 h 4795520"/>
                  <a:gd name="connsiteX43" fmla="*/ 3649117 w 4795520"/>
                  <a:gd name="connsiteY43" fmla="*/ 3981973 h 4795520"/>
                  <a:gd name="connsiteX44" fmla="*/ 3584093 w 4795520"/>
                  <a:gd name="connsiteY44" fmla="*/ 3923939 h 4795520"/>
                  <a:gd name="connsiteX45" fmla="*/ 3405277 w 4795520"/>
                  <a:gd name="connsiteY45" fmla="*/ 3533064 h 4795520"/>
                  <a:gd name="connsiteX46" fmla="*/ 3532561 w 4795520"/>
                  <a:gd name="connsiteY46" fmla="*/ 3406836 h 4795520"/>
                  <a:gd name="connsiteX47" fmla="*/ 3929939 w 4795520"/>
                  <a:gd name="connsiteY47" fmla="*/ 3587440 h 4795520"/>
                  <a:gd name="connsiteX48" fmla="*/ 3977326 w 4795520"/>
                  <a:gd name="connsiteY48" fmla="*/ 3641247 h 4795520"/>
                  <a:gd name="connsiteX49" fmla="*/ 4228749 w 4795520"/>
                  <a:gd name="connsiteY49" fmla="*/ 3817349 h 4795520"/>
                  <a:gd name="connsiteX50" fmla="*/ 4515155 w 4795520"/>
                  <a:gd name="connsiteY50" fmla="*/ 3706922 h 4795520"/>
                  <a:gd name="connsiteX51" fmla="*/ 4589218 w 4795520"/>
                  <a:gd name="connsiteY51" fmla="*/ 3439884 h 4795520"/>
                  <a:gd name="connsiteX52" fmla="*/ 4430462 w 4795520"/>
                  <a:gd name="connsiteY52" fmla="*/ 3212739 h 4795520"/>
                  <a:gd name="connsiteX53" fmla="*/ 4254247 w 4795520"/>
                  <a:gd name="connsiteY53" fmla="*/ 3169661 h 4795520"/>
                  <a:gd name="connsiteX54" fmla="*/ 4174186 w 4795520"/>
                  <a:gd name="connsiteY54" fmla="*/ 3152186 h 4795520"/>
                  <a:gd name="connsiteX55" fmla="*/ 3825332 w 4795520"/>
                  <a:gd name="connsiteY55" fmla="*/ 2902900 h 4795520"/>
                  <a:gd name="connsiteX56" fmla="*/ 3871093 w 4795520"/>
                  <a:gd name="connsiteY56" fmla="*/ 2727985 h 4795520"/>
                  <a:gd name="connsiteX57" fmla="*/ 4305534 w 4795520"/>
                  <a:gd name="connsiteY57" fmla="*/ 2687345 h 4795520"/>
                  <a:gd name="connsiteX58" fmla="*/ 4372671 w 4795520"/>
                  <a:gd name="connsiteY58" fmla="*/ 2710104 h 4795520"/>
                  <a:gd name="connsiteX59" fmla="*/ 4750176 w 4795520"/>
                  <a:gd name="connsiteY59" fmla="*/ 2694970 h 4795520"/>
                  <a:gd name="connsiteX60" fmla="*/ 4858482 w 4795520"/>
                  <a:gd name="connsiteY60" fmla="*/ 2333013 h 4795520"/>
                  <a:gd name="connsiteX61" fmla="*/ 4551325 w 4795520"/>
                  <a:gd name="connsiteY61" fmla="*/ 2113021 h 4795520"/>
                  <a:gd name="connsiteX62" fmla="*/ 4380637 w 4795520"/>
                  <a:gd name="connsiteY62" fmla="*/ 2161789 h 4795520"/>
                  <a:gd name="connsiteX63" fmla="*/ 4298056 w 4795520"/>
                  <a:gd name="connsiteY63" fmla="*/ 2189018 h 4795520"/>
                  <a:gd name="connsiteX64" fmla="*/ 3871255 w 4795520"/>
                  <a:gd name="connsiteY64" fmla="*/ 2148378 h 4795520"/>
                  <a:gd name="connsiteX65" fmla="*/ 3824763 w 4795520"/>
                  <a:gd name="connsiteY65" fmla="*/ 1972732 h 4795520"/>
                  <a:gd name="connsiteX66" fmla="*/ 4178981 w 4795520"/>
                  <a:gd name="connsiteY66" fmla="*/ 1720763 h 4795520"/>
                  <a:gd name="connsiteX67" fmla="*/ 4249451 w 4795520"/>
                  <a:gd name="connsiteY67" fmla="*/ 1706621 h 4795520"/>
                  <a:gd name="connsiteX68" fmla="*/ 4481099 w 4795520"/>
                  <a:gd name="connsiteY68" fmla="*/ 1627129 h 4795520"/>
                  <a:gd name="connsiteX69" fmla="*/ 4573514 w 4795520"/>
                  <a:gd name="connsiteY69" fmla="*/ 1268196 h 4795520"/>
                  <a:gd name="connsiteX70" fmla="*/ 4378938 w 4795520"/>
                  <a:gd name="connsiteY70" fmla="*/ 1075628 h 4795520"/>
                  <a:gd name="connsiteX71" fmla="*/ 4106236 w 4795520"/>
                  <a:gd name="connsiteY71" fmla="*/ 1099622 h 4795520"/>
                  <a:gd name="connsiteX72" fmla="*/ 3981146 w 4795520"/>
                  <a:gd name="connsiteY72" fmla="*/ 1228125 h 4795520"/>
                  <a:gd name="connsiteX73" fmla="*/ 3924250 w 4795520"/>
                  <a:gd name="connsiteY73" fmla="*/ 1292012 h 4795520"/>
                  <a:gd name="connsiteX74" fmla="*/ 3532155 w 4795520"/>
                  <a:gd name="connsiteY74" fmla="*/ 1468145 h 4795520"/>
                  <a:gd name="connsiteX75" fmla="*/ 3405277 w 4795520"/>
                  <a:gd name="connsiteY75" fmla="*/ 1342893 h 4795520"/>
                  <a:gd name="connsiteX76" fmla="*/ 3587669 w 4795520"/>
                  <a:gd name="connsiteY76" fmla="*/ 945596 h 4795520"/>
                  <a:gd name="connsiteX77" fmla="*/ 3640989 w 4795520"/>
                  <a:gd name="connsiteY77" fmla="*/ 898698 h 4795520"/>
                  <a:gd name="connsiteX78" fmla="*/ 3816472 w 4795520"/>
                  <a:gd name="connsiteY78" fmla="*/ 564145 h 4795520"/>
                  <a:gd name="connsiteX79" fmla="*/ 3557084 w 4795520"/>
                  <a:gd name="connsiteY79" fmla="*/ 289487 h 4795520"/>
                  <a:gd name="connsiteX80" fmla="*/ 3213050 w 4795520"/>
                  <a:gd name="connsiteY80" fmla="*/ 445562 h 4795520"/>
                  <a:gd name="connsiteX81" fmla="*/ 3169565 w 4795520"/>
                  <a:gd name="connsiteY81" fmla="*/ 617469 h 4795520"/>
                  <a:gd name="connsiteX82" fmla="*/ 3151846 w 4795520"/>
                  <a:gd name="connsiteY82" fmla="*/ 702569 h 4795520"/>
                  <a:gd name="connsiteX83" fmla="*/ 2902723 w 4795520"/>
                  <a:gd name="connsiteY83" fmla="*/ 1052561 h 4795520"/>
                  <a:gd name="connsiteX84" fmla="*/ 2729678 w 4795520"/>
                  <a:gd name="connsiteY84" fmla="*/ 1005337 h 4795520"/>
                  <a:gd name="connsiteX85" fmla="*/ 2687331 w 4795520"/>
                  <a:gd name="connsiteY85" fmla="*/ 570245 h 4795520"/>
                  <a:gd name="connsiteX86" fmla="*/ 2709114 w 4795520"/>
                  <a:gd name="connsiteY86" fmla="*/ 504652 h 4795520"/>
                  <a:gd name="connsiteX87" fmla="*/ 2695491 w 4795520"/>
                  <a:gd name="connsiteY87" fmla="*/ 126585 h 4795520"/>
                  <a:gd name="connsiteX88" fmla="*/ 2333291 w 4795520"/>
                  <a:gd name="connsiteY88" fmla="*/ 17358 h 4795520"/>
                  <a:gd name="connsiteX89" fmla="*/ 2112925 w 4795520"/>
                  <a:gd name="connsiteY89" fmla="*/ 324861 h 4795520"/>
                  <a:gd name="connsiteX90" fmla="*/ 2162750 w 4795520"/>
                  <a:gd name="connsiteY90" fmla="*/ 497662 h 4795520"/>
                  <a:gd name="connsiteX91" fmla="*/ 2188678 w 4795520"/>
                  <a:gd name="connsiteY91" fmla="*/ 577804 h 4795520"/>
                  <a:gd name="connsiteX92" fmla="*/ 2145193 w 4795520"/>
                  <a:gd name="connsiteY92" fmla="*/ 1005093 h 4795520"/>
                  <a:gd name="connsiteX93" fmla="*/ 1972961 w 4795520"/>
                  <a:gd name="connsiteY93" fmla="*/ 1052398 h 4795520"/>
                  <a:gd name="connsiteX94" fmla="*/ 1720261 w 4795520"/>
                  <a:gd name="connsiteY94" fmla="*/ 695985 h 4795520"/>
                  <a:gd name="connsiteX95" fmla="*/ 1706525 w 4795520"/>
                  <a:gd name="connsiteY95" fmla="*/ 626572 h 4795520"/>
                  <a:gd name="connsiteX96" fmla="*/ 1504528 w 4795520"/>
                  <a:gd name="connsiteY96" fmla="*/ 307365 h 4795520"/>
                  <a:gd name="connsiteX97" fmla="*/ 1136996 w 4795520"/>
                  <a:gd name="connsiteY97" fmla="*/ 394654 h 4795520"/>
                  <a:gd name="connsiteX98" fmla="*/ 1100095 w 4795520"/>
                  <a:gd name="connsiteY98" fmla="*/ 770600 h 4795520"/>
                  <a:gd name="connsiteX99" fmla="*/ 1227542 w 4795520"/>
                  <a:gd name="connsiteY99" fmla="*/ 894390 h 4795520"/>
                  <a:gd name="connsiteX100" fmla="*/ 1292566 w 4795520"/>
                  <a:gd name="connsiteY100" fmla="*/ 952342 h 4795520"/>
                  <a:gd name="connsiteX101" fmla="*/ 1471382 w 4795520"/>
                  <a:gd name="connsiteY101" fmla="*/ 1343299 h 4795520"/>
                  <a:gd name="connsiteX102" fmla="*/ 1344179 w 4795520"/>
                  <a:gd name="connsiteY102" fmla="*/ 1469446 h 4795520"/>
                  <a:gd name="connsiteX103" fmla="*/ 946719 w 4795520"/>
                  <a:gd name="connsiteY103" fmla="*/ 1288842 h 4795520"/>
                  <a:gd name="connsiteX104" fmla="*/ 899333 w 4795520"/>
                  <a:gd name="connsiteY104" fmla="*/ 1235034 h 4795520"/>
                  <a:gd name="connsiteX105" fmla="*/ 564334 w 4795520"/>
                  <a:gd name="connsiteY105" fmla="*/ 1059323 h 4795520"/>
                  <a:gd name="connsiteX106" fmla="*/ 289341 w 4795520"/>
                  <a:gd name="connsiteY106" fmla="*/ 1319086 h 4795520"/>
                  <a:gd name="connsiteX107" fmla="*/ 445709 w 4795520"/>
                  <a:gd name="connsiteY107" fmla="*/ 1663542 h 4795520"/>
                  <a:gd name="connsiteX108" fmla="*/ 621925 w 4795520"/>
                  <a:gd name="connsiteY108" fmla="*/ 1706621 h 4795520"/>
                  <a:gd name="connsiteX109" fmla="*/ 701823 w 4795520"/>
                  <a:gd name="connsiteY109" fmla="*/ 1724096 h 4795520"/>
                  <a:gd name="connsiteX110" fmla="*/ 1050595 w 4795520"/>
                  <a:gd name="connsiteY110" fmla="*/ 1973463 h 4795520"/>
                  <a:gd name="connsiteX111" fmla="*/ 1004916 w 4795520"/>
                  <a:gd name="connsiteY111" fmla="*/ 2148378 h 4795520"/>
                  <a:gd name="connsiteX112" fmla="*/ 570556 w 4795520"/>
                  <a:gd name="connsiteY112" fmla="*/ 2189018 h 4795520"/>
                  <a:gd name="connsiteX113" fmla="*/ 503418 w 4795520"/>
                  <a:gd name="connsiteY113" fmla="*/ 2166259 h 4795520"/>
                  <a:gd name="connsiteX114" fmla="*/ 125831 w 4795520"/>
                  <a:gd name="connsiteY114" fmla="*/ 2181280 h 4795520"/>
                  <a:gd name="connsiteX115" fmla="*/ 17496 w 4795520"/>
                  <a:gd name="connsiteY115" fmla="*/ 2543301 h 4795520"/>
                  <a:gd name="connsiteX116" fmla="*/ 324765 w 4795520"/>
                  <a:gd name="connsiteY116" fmla="*/ 2763261 h 4795520"/>
                  <a:gd name="connsiteX117" fmla="*/ 1587856 w 4795520"/>
                  <a:gd name="connsiteY117" fmla="*/ 4084874 h 4795520"/>
                  <a:gd name="connsiteX118" fmla="*/ 1543965 w 4795520"/>
                  <a:gd name="connsiteY118" fmla="*/ 4263690 h 4795520"/>
                  <a:gd name="connsiteX119" fmla="*/ 1522182 w 4795520"/>
                  <a:gd name="connsiteY119" fmla="*/ 4349440 h 4795520"/>
                  <a:gd name="connsiteX120" fmla="*/ 1350169 w 4795520"/>
                  <a:gd name="connsiteY120" fmla="*/ 4426932 h 4795520"/>
                  <a:gd name="connsiteX121" fmla="*/ 1220755 w 4795520"/>
                  <a:gd name="connsiteY121" fmla="*/ 4289651 h 4795520"/>
                  <a:gd name="connsiteX122" fmla="*/ 1308253 w 4795520"/>
                  <a:gd name="connsiteY122" fmla="*/ 4122506 h 4795520"/>
                  <a:gd name="connsiteX123" fmla="*/ 1432774 w 4795520"/>
                  <a:gd name="connsiteY123" fmla="*/ 4004650 h 4795520"/>
                  <a:gd name="connsiteX124" fmla="*/ 1603462 w 4795520"/>
                  <a:gd name="connsiteY124" fmla="*/ 3638890 h 4795520"/>
                  <a:gd name="connsiteX125" fmla="*/ 1815846 w 4795520"/>
                  <a:gd name="connsiteY125" fmla="*/ 3761542 h 4795520"/>
                  <a:gd name="connsiteX126" fmla="*/ 1587856 w 4795520"/>
                  <a:gd name="connsiteY126" fmla="*/ 4084874 h 4795520"/>
                  <a:gd name="connsiteX127" fmla="*/ 3439008 w 4795520"/>
                  <a:gd name="connsiteY127" fmla="*/ 3997823 h 4795520"/>
                  <a:gd name="connsiteX128" fmla="*/ 3572063 w 4795520"/>
                  <a:gd name="connsiteY128" fmla="*/ 4125270 h 4795520"/>
                  <a:gd name="connsiteX129" fmla="*/ 3635299 w 4795520"/>
                  <a:gd name="connsiteY129" fmla="*/ 4186880 h 4795520"/>
                  <a:gd name="connsiteX130" fmla="*/ 3616881 w 4795520"/>
                  <a:gd name="connsiteY130" fmla="*/ 4374913 h 4795520"/>
                  <a:gd name="connsiteX131" fmla="*/ 3433050 w 4795520"/>
                  <a:gd name="connsiteY131" fmla="*/ 4418528 h 4795520"/>
                  <a:gd name="connsiteX132" fmla="*/ 3332125 w 4795520"/>
                  <a:gd name="connsiteY132" fmla="*/ 4258813 h 4795520"/>
                  <a:gd name="connsiteX133" fmla="*/ 3292298 w 4795520"/>
                  <a:gd name="connsiteY133" fmla="*/ 4092107 h 4795520"/>
                  <a:gd name="connsiteX134" fmla="*/ 3060812 w 4795520"/>
                  <a:gd name="connsiteY134" fmla="*/ 3762029 h 4795520"/>
                  <a:gd name="connsiteX135" fmla="*/ 3272791 w 4795520"/>
                  <a:gd name="connsiteY135" fmla="*/ 3638646 h 4795520"/>
                  <a:gd name="connsiteX136" fmla="*/ 3439008 w 4795520"/>
                  <a:gd name="connsiteY136" fmla="*/ 3997823 h 4795520"/>
                  <a:gd name="connsiteX137" fmla="*/ 4289278 w 4795520"/>
                  <a:gd name="connsiteY137" fmla="*/ 2351090 h 4795520"/>
                  <a:gd name="connsiteX138" fmla="*/ 4466062 w 4795520"/>
                  <a:gd name="connsiteY138" fmla="*/ 2299640 h 4795520"/>
                  <a:gd name="connsiteX139" fmla="*/ 4675440 w 4795520"/>
                  <a:gd name="connsiteY139" fmla="*/ 2332883 h 4795520"/>
                  <a:gd name="connsiteX140" fmla="*/ 4674204 w 4795520"/>
                  <a:gd name="connsiteY140" fmla="*/ 2547316 h 4795520"/>
                  <a:gd name="connsiteX141" fmla="*/ 4461429 w 4795520"/>
                  <a:gd name="connsiteY141" fmla="*/ 2573960 h 4795520"/>
                  <a:gd name="connsiteX142" fmla="*/ 4297163 w 4795520"/>
                  <a:gd name="connsiteY142" fmla="*/ 2525192 h 4795520"/>
                  <a:gd name="connsiteX143" fmla="*/ 3895802 w 4795520"/>
                  <a:gd name="connsiteY143" fmla="*/ 2560630 h 4795520"/>
                  <a:gd name="connsiteX144" fmla="*/ 3901004 w 4795520"/>
                  <a:gd name="connsiteY144" fmla="*/ 2438141 h 4795520"/>
                  <a:gd name="connsiteX145" fmla="*/ 3895802 w 4795520"/>
                  <a:gd name="connsiteY145" fmla="*/ 2315571 h 4795520"/>
                  <a:gd name="connsiteX146" fmla="*/ 4289278 w 4795520"/>
                  <a:gd name="connsiteY146" fmla="*/ 2351090 h 4795520"/>
                  <a:gd name="connsiteX147" fmla="*/ 3288234 w 4795520"/>
                  <a:gd name="connsiteY147" fmla="*/ 791408 h 4795520"/>
                  <a:gd name="connsiteX148" fmla="*/ 3332125 w 4795520"/>
                  <a:gd name="connsiteY148" fmla="*/ 612592 h 4795520"/>
                  <a:gd name="connsiteX149" fmla="*/ 3353908 w 4795520"/>
                  <a:gd name="connsiteY149" fmla="*/ 526842 h 4795520"/>
                  <a:gd name="connsiteX150" fmla="*/ 3525921 w 4795520"/>
                  <a:gd name="connsiteY150" fmla="*/ 449348 h 4795520"/>
                  <a:gd name="connsiteX151" fmla="*/ 3655335 w 4795520"/>
                  <a:gd name="connsiteY151" fmla="*/ 586629 h 4795520"/>
                  <a:gd name="connsiteX152" fmla="*/ 3567837 w 4795520"/>
                  <a:gd name="connsiteY152" fmla="*/ 753775 h 4795520"/>
                  <a:gd name="connsiteX153" fmla="*/ 3443397 w 4795520"/>
                  <a:gd name="connsiteY153" fmla="*/ 871631 h 4795520"/>
                  <a:gd name="connsiteX154" fmla="*/ 3273116 w 4795520"/>
                  <a:gd name="connsiteY154" fmla="*/ 1237391 h 4795520"/>
                  <a:gd name="connsiteX155" fmla="*/ 3060731 w 4795520"/>
                  <a:gd name="connsiteY155" fmla="*/ 1114740 h 4795520"/>
                  <a:gd name="connsiteX156" fmla="*/ 3288234 w 4795520"/>
                  <a:gd name="connsiteY156" fmla="*/ 791408 h 4795520"/>
                  <a:gd name="connsiteX157" fmla="*/ 1437082 w 4795520"/>
                  <a:gd name="connsiteY157" fmla="*/ 878459 h 4795520"/>
                  <a:gd name="connsiteX158" fmla="*/ 1304108 w 4795520"/>
                  <a:gd name="connsiteY158" fmla="*/ 751093 h 4795520"/>
                  <a:gd name="connsiteX159" fmla="*/ 1240791 w 4795520"/>
                  <a:gd name="connsiteY159" fmla="*/ 689402 h 4795520"/>
                  <a:gd name="connsiteX160" fmla="*/ 1259355 w 4795520"/>
                  <a:gd name="connsiteY160" fmla="*/ 501277 h 4795520"/>
                  <a:gd name="connsiteX161" fmla="*/ 1443356 w 4795520"/>
                  <a:gd name="connsiteY161" fmla="*/ 457917 h 4795520"/>
                  <a:gd name="connsiteX162" fmla="*/ 1543965 w 4795520"/>
                  <a:gd name="connsiteY162" fmla="*/ 617956 h 4795520"/>
                  <a:gd name="connsiteX163" fmla="*/ 1583792 w 4795520"/>
                  <a:gd name="connsiteY163" fmla="*/ 784580 h 4795520"/>
                  <a:gd name="connsiteX164" fmla="*/ 1815440 w 4795520"/>
                  <a:gd name="connsiteY164" fmla="*/ 1114821 h 4795520"/>
                  <a:gd name="connsiteX165" fmla="*/ 1603218 w 4795520"/>
                  <a:gd name="connsiteY165" fmla="*/ 1237798 h 4795520"/>
                  <a:gd name="connsiteX166" fmla="*/ 1437082 w 4795520"/>
                  <a:gd name="connsiteY166" fmla="*/ 878459 h 4795520"/>
                  <a:gd name="connsiteX167" fmla="*/ 790093 w 4795520"/>
                  <a:gd name="connsiteY167" fmla="*/ 1587464 h 4795520"/>
                  <a:gd name="connsiteX168" fmla="*/ 614447 w 4795520"/>
                  <a:gd name="connsiteY168" fmla="*/ 1544061 h 4795520"/>
                  <a:gd name="connsiteX169" fmla="*/ 526746 w 4795520"/>
                  <a:gd name="connsiteY169" fmla="*/ 1522603 h 4795520"/>
                  <a:gd name="connsiteX170" fmla="*/ 449491 w 4795520"/>
                  <a:gd name="connsiteY170" fmla="*/ 1350720 h 4795520"/>
                  <a:gd name="connsiteX171" fmla="*/ 586516 w 4795520"/>
                  <a:gd name="connsiteY171" fmla="*/ 1221347 h 4795520"/>
                  <a:gd name="connsiteX172" fmla="*/ 753679 w 4795520"/>
                  <a:gd name="connsiteY172" fmla="*/ 1308349 h 4795520"/>
                  <a:gd name="connsiteX173" fmla="*/ 871698 w 4795520"/>
                  <a:gd name="connsiteY173" fmla="*/ 1433520 h 4795520"/>
                  <a:gd name="connsiteX174" fmla="*/ 1278911 w 4795520"/>
                  <a:gd name="connsiteY174" fmla="*/ 1618757 h 4795520"/>
                  <a:gd name="connsiteX175" fmla="*/ 1465448 w 4795520"/>
                  <a:gd name="connsiteY175" fmla="*/ 1576085 h 4795520"/>
                  <a:gd name="connsiteX176" fmla="*/ 2177299 w 4795520"/>
                  <a:gd name="connsiteY176" fmla="*/ 1164727 h 4795520"/>
                  <a:gd name="connsiteX177" fmla="*/ 2307997 w 4795520"/>
                  <a:gd name="connsiteY177" fmla="*/ 1023869 h 4795520"/>
                  <a:gd name="connsiteX178" fmla="*/ 2351157 w 4795520"/>
                  <a:gd name="connsiteY178" fmla="*/ 586257 h 4795520"/>
                  <a:gd name="connsiteX179" fmla="*/ 2299869 w 4795520"/>
                  <a:gd name="connsiteY179" fmla="*/ 410530 h 4795520"/>
                  <a:gd name="connsiteX180" fmla="*/ 2275485 w 4795520"/>
                  <a:gd name="connsiteY180" fmla="*/ 324861 h 4795520"/>
                  <a:gd name="connsiteX181" fmla="*/ 2386034 w 4795520"/>
                  <a:gd name="connsiteY181" fmla="*/ 171454 h 4795520"/>
                  <a:gd name="connsiteX182" fmla="*/ 2566955 w 4795520"/>
                  <a:gd name="connsiteY182" fmla="*/ 226431 h 4795520"/>
                  <a:gd name="connsiteX183" fmla="*/ 2573457 w 4795520"/>
                  <a:gd name="connsiteY183" fmla="*/ 415407 h 4795520"/>
                  <a:gd name="connsiteX184" fmla="*/ 2524689 w 4795520"/>
                  <a:gd name="connsiteY184" fmla="*/ 577967 h 4795520"/>
                  <a:gd name="connsiteX185" fmla="*/ 2567930 w 4795520"/>
                  <a:gd name="connsiteY185" fmla="*/ 1024031 h 4795520"/>
                  <a:gd name="connsiteX186" fmla="*/ 2698547 w 4795520"/>
                  <a:gd name="connsiteY186" fmla="*/ 1164646 h 4795520"/>
                  <a:gd name="connsiteX187" fmla="*/ 3410154 w 4795520"/>
                  <a:gd name="connsiteY187" fmla="*/ 1575841 h 4795520"/>
                  <a:gd name="connsiteX188" fmla="*/ 3597098 w 4795520"/>
                  <a:gd name="connsiteY188" fmla="*/ 1618351 h 4795520"/>
                  <a:gd name="connsiteX189" fmla="*/ 3998133 w 4795520"/>
                  <a:gd name="connsiteY189" fmla="*/ 1436609 h 4795520"/>
                  <a:gd name="connsiteX190" fmla="*/ 4123955 w 4795520"/>
                  <a:gd name="connsiteY190" fmla="*/ 1304854 h 4795520"/>
                  <a:gd name="connsiteX191" fmla="*/ 4186540 w 4795520"/>
                  <a:gd name="connsiteY191" fmla="*/ 1240724 h 4795520"/>
                  <a:gd name="connsiteX192" fmla="*/ 4400274 w 4795520"/>
                  <a:gd name="connsiteY192" fmla="*/ 1286289 h 4795520"/>
                  <a:gd name="connsiteX193" fmla="*/ 4375517 w 4795520"/>
                  <a:gd name="connsiteY193" fmla="*/ 1503421 h 4795520"/>
                  <a:gd name="connsiteX194" fmla="*/ 4258473 w 4795520"/>
                  <a:gd name="connsiteY194" fmla="*/ 1544061 h 4795520"/>
                  <a:gd name="connsiteX195" fmla="*/ 4091036 w 4795520"/>
                  <a:gd name="connsiteY195" fmla="*/ 1583644 h 4795520"/>
                  <a:gd name="connsiteX196" fmla="*/ 3724139 w 4795520"/>
                  <a:gd name="connsiteY196" fmla="*/ 1844309 h 4795520"/>
                  <a:gd name="connsiteX197" fmla="*/ 3671469 w 4795520"/>
                  <a:gd name="connsiteY197" fmla="*/ 2025157 h 4795520"/>
                  <a:gd name="connsiteX198" fmla="*/ 3671469 w 4795520"/>
                  <a:gd name="connsiteY198" fmla="*/ 2850799 h 4795520"/>
                  <a:gd name="connsiteX199" fmla="*/ 3724139 w 4795520"/>
                  <a:gd name="connsiteY199" fmla="*/ 3031404 h 4795520"/>
                  <a:gd name="connsiteX200" fmla="*/ 4086160 w 4795520"/>
                  <a:gd name="connsiteY200" fmla="*/ 3288574 h 4795520"/>
                  <a:gd name="connsiteX201" fmla="*/ 4261643 w 4795520"/>
                  <a:gd name="connsiteY201" fmla="*/ 3332221 h 4795520"/>
                  <a:gd name="connsiteX202" fmla="*/ 4349344 w 4795520"/>
                  <a:gd name="connsiteY202" fmla="*/ 3353679 h 4795520"/>
                  <a:gd name="connsiteX203" fmla="*/ 4426601 w 4795520"/>
                  <a:gd name="connsiteY203" fmla="*/ 3525562 h 4795520"/>
                  <a:gd name="connsiteX204" fmla="*/ 4289571 w 4795520"/>
                  <a:gd name="connsiteY204" fmla="*/ 3654935 h 4795520"/>
                  <a:gd name="connsiteX205" fmla="*/ 4122410 w 4795520"/>
                  <a:gd name="connsiteY205" fmla="*/ 3567933 h 4795520"/>
                  <a:gd name="connsiteX206" fmla="*/ 4004392 w 4795520"/>
                  <a:gd name="connsiteY206" fmla="*/ 3442843 h 4795520"/>
                  <a:gd name="connsiteX207" fmla="*/ 3597260 w 4795520"/>
                  <a:gd name="connsiteY207" fmla="*/ 3257606 h 4795520"/>
                  <a:gd name="connsiteX208" fmla="*/ 3410316 w 4795520"/>
                  <a:gd name="connsiteY208" fmla="*/ 3300278 h 4795520"/>
                  <a:gd name="connsiteX209" fmla="*/ 2643033 w 4795520"/>
                  <a:gd name="connsiteY209" fmla="*/ 3721471 h 4795520"/>
                  <a:gd name="connsiteX210" fmla="*/ 2575083 w 4795520"/>
                  <a:gd name="connsiteY210" fmla="*/ 3791290 h 4795520"/>
                  <a:gd name="connsiteX211" fmla="*/ 2524852 w 4795520"/>
                  <a:gd name="connsiteY211" fmla="*/ 4290025 h 4795520"/>
                  <a:gd name="connsiteX212" fmla="*/ 2575896 w 4795520"/>
                  <a:gd name="connsiteY212" fmla="*/ 4465427 h 4795520"/>
                  <a:gd name="connsiteX213" fmla="*/ 2600605 w 4795520"/>
                  <a:gd name="connsiteY213" fmla="*/ 4551421 h 4795520"/>
                  <a:gd name="connsiteX214" fmla="*/ 2543709 w 4795520"/>
                  <a:gd name="connsiteY214" fmla="*/ 4675698 h 4795520"/>
                  <a:gd name="connsiteX215" fmla="*/ 2330601 w 4795520"/>
                  <a:gd name="connsiteY215" fmla="*/ 4672455 h 4795520"/>
                  <a:gd name="connsiteX216" fmla="*/ 2302958 w 4795520"/>
                  <a:gd name="connsiteY216" fmla="*/ 4461119 h 4795520"/>
                  <a:gd name="connsiteX217" fmla="*/ 2351726 w 4795520"/>
                  <a:gd name="connsiteY217" fmla="*/ 4297909 h 4795520"/>
                  <a:gd name="connsiteX218" fmla="*/ 2308485 w 4795520"/>
                  <a:gd name="connsiteY218" fmla="*/ 3852331 h 4795520"/>
                  <a:gd name="connsiteX219" fmla="*/ 2177949 w 4795520"/>
                  <a:gd name="connsiteY219" fmla="*/ 3711880 h 4795520"/>
                  <a:gd name="connsiteX220" fmla="*/ 1466261 w 4795520"/>
                  <a:gd name="connsiteY220" fmla="*/ 3300603 h 4795520"/>
                  <a:gd name="connsiteX221" fmla="*/ 1343285 w 4795520"/>
                  <a:gd name="connsiteY221" fmla="*/ 3244764 h 4795520"/>
                  <a:gd name="connsiteX222" fmla="*/ 1279155 w 4795520"/>
                  <a:gd name="connsiteY222" fmla="*/ 3258094 h 4795520"/>
                  <a:gd name="connsiteX223" fmla="*/ 878119 w 4795520"/>
                  <a:gd name="connsiteY223" fmla="*/ 3439836 h 4795520"/>
                  <a:gd name="connsiteX224" fmla="*/ 752298 w 4795520"/>
                  <a:gd name="connsiteY224" fmla="*/ 3571590 h 4795520"/>
                  <a:gd name="connsiteX225" fmla="*/ 689712 w 4795520"/>
                  <a:gd name="connsiteY225" fmla="*/ 3635720 h 4795520"/>
                  <a:gd name="connsiteX226" fmla="*/ 474915 w 4795520"/>
                  <a:gd name="connsiteY226" fmla="*/ 3590797 h 4795520"/>
                  <a:gd name="connsiteX227" fmla="*/ 500573 w 4795520"/>
                  <a:gd name="connsiteY227" fmla="*/ 3372861 h 4795520"/>
                  <a:gd name="connsiteX228" fmla="*/ 617373 w 4795520"/>
                  <a:gd name="connsiteY228" fmla="*/ 3332221 h 4795520"/>
                  <a:gd name="connsiteX229" fmla="*/ 784728 w 4795520"/>
                  <a:gd name="connsiteY229" fmla="*/ 3292556 h 4795520"/>
                  <a:gd name="connsiteX230" fmla="*/ 1151708 w 4795520"/>
                  <a:gd name="connsiteY230" fmla="*/ 3031810 h 4795520"/>
                  <a:gd name="connsiteX231" fmla="*/ 1204377 w 4795520"/>
                  <a:gd name="connsiteY231" fmla="*/ 2851043 h 4795520"/>
                  <a:gd name="connsiteX232" fmla="*/ 1204377 w 4795520"/>
                  <a:gd name="connsiteY232" fmla="*/ 2025645 h 4795520"/>
                  <a:gd name="connsiteX233" fmla="*/ 1151789 w 4795520"/>
                  <a:gd name="connsiteY233" fmla="*/ 1844715 h 4795520"/>
                  <a:gd name="connsiteX234" fmla="*/ 790093 w 4795520"/>
                  <a:gd name="connsiteY234" fmla="*/ 1587464 h 4795520"/>
                  <a:gd name="connsiteX235" fmla="*/ 164237 w 4795520"/>
                  <a:gd name="connsiteY235" fmla="*/ 2409937 h 4795520"/>
                  <a:gd name="connsiteX236" fmla="*/ 260464 w 4795520"/>
                  <a:gd name="connsiteY236" fmla="*/ 2289147 h 4795520"/>
                  <a:gd name="connsiteX237" fmla="*/ 414335 w 4795520"/>
                  <a:gd name="connsiteY237" fmla="*/ 2302322 h 4795520"/>
                  <a:gd name="connsiteX238" fmla="*/ 578602 w 4795520"/>
                  <a:gd name="connsiteY238" fmla="*/ 2351090 h 4795520"/>
                  <a:gd name="connsiteX239" fmla="*/ 979882 w 4795520"/>
                  <a:gd name="connsiteY239" fmla="*/ 2315733 h 4795520"/>
                  <a:gd name="connsiteX240" fmla="*/ 974761 w 4795520"/>
                  <a:gd name="connsiteY240" fmla="*/ 2438141 h 4795520"/>
                  <a:gd name="connsiteX241" fmla="*/ 979963 w 4795520"/>
                  <a:gd name="connsiteY241" fmla="*/ 2560711 h 4795520"/>
                  <a:gd name="connsiteX242" fmla="*/ 586486 w 4795520"/>
                  <a:gd name="connsiteY242" fmla="*/ 2525192 h 4795520"/>
                  <a:gd name="connsiteX243" fmla="*/ 409702 w 4795520"/>
                  <a:gd name="connsiteY243" fmla="*/ 2576642 h 4795520"/>
                  <a:gd name="connsiteX244" fmla="*/ 200650 w 4795520"/>
                  <a:gd name="connsiteY244" fmla="*/ 2543805 h 4795520"/>
                  <a:gd name="connsiteX245" fmla="*/ 164562 w 4795520"/>
                  <a:gd name="connsiteY245" fmla="*/ 2409937 h 479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</a:cxnLst>
                <a:rect l="l" t="t" r="r" b="b"/>
                <a:pathLst>
                  <a:path w="4795520" h="4795520">
                    <a:moveTo>
                      <a:pt x="324765" y="2763261"/>
                    </a:moveTo>
                    <a:cubicBezTo>
                      <a:pt x="385117" y="2763391"/>
                      <a:pt x="444280" y="2746485"/>
                      <a:pt x="495453" y="2714493"/>
                    </a:cubicBezTo>
                    <a:cubicBezTo>
                      <a:pt x="519513" y="2697115"/>
                      <a:pt x="548357" y="2687605"/>
                      <a:pt x="578033" y="2687264"/>
                    </a:cubicBezTo>
                    <a:cubicBezTo>
                      <a:pt x="682234" y="2692710"/>
                      <a:pt x="836910" y="2704251"/>
                      <a:pt x="1004916" y="2727904"/>
                    </a:cubicBezTo>
                    <a:cubicBezTo>
                      <a:pt x="1016636" y="2787360"/>
                      <a:pt x="1032161" y="2846004"/>
                      <a:pt x="1051408" y="2903469"/>
                    </a:cubicBezTo>
                    <a:cubicBezTo>
                      <a:pt x="911037" y="3013441"/>
                      <a:pt x="781071" y="3101223"/>
                      <a:pt x="697109" y="3155437"/>
                    </a:cubicBezTo>
                    <a:cubicBezTo>
                      <a:pt x="675564" y="3167344"/>
                      <a:pt x="650868" y="3172311"/>
                      <a:pt x="626395" y="3169661"/>
                    </a:cubicBezTo>
                    <a:cubicBezTo>
                      <a:pt x="541817" y="3165369"/>
                      <a:pt x="458835" y="3193809"/>
                      <a:pt x="394666" y="3249072"/>
                    </a:cubicBezTo>
                    <a:cubicBezTo>
                      <a:pt x="291559" y="3337447"/>
                      <a:pt x="254644" y="3480825"/>
                      <a:pt x="302250" y="3608004"/>
                    </a:cubicBezTo>
                    <a:cubicBezTo>
                      <a:pt x="335544" y="3697737"/>
                      <a:pt x="406688" y="3768247"/>
                      <a:pt x="496721" y="3800735"/>
                    </a:cubicBezTo>
                    <a:cubicBezTo>
                      <a:pt x="586753" y="3833223"/>
                      <a:pt x="686526" y="3824379"/>
                      <a:pt x="769448" y="3776579"/>
                    </a:cubicBezTo>
                    <a:cubicBezTo>
                      <a:pt x="822580" y="3746562"/>
                      <a:pt x="866008" y="3701972"/>
                      <a:pt x="894619" y="3648075"/>
                    </a:cubicBezTo>
                    <a:cubicBezTo>
                      <a:pt x="906697" y="3621521"/>
                      <a:pt x="926529" y="3599250"/>
                      <a:pt x="951515" y="3584189"/>
                    </a:cubicBezTo>
                    <a:cubicBezTo>
                      <a:pt x="1031088" y="3543549"/>
                      <a:pt x="1231118" y="3455766"/>
                      <a:pt x="1343610" y="3408055"/>
                    </a:cubicBezTo>
                    <a:cubicBezTo>
                      <a:pt x="1383380" y="3452418"/>
                      <a:pt x="1425865" y="3494277"/>
                      <a:pt x="1470813" y="3533389"/>
                    </a:cubicBezTo>
                    <a:cubicBezTo>
                      <a:pt x="1401319" y="3706190"/>
                      <a:pt x="1328329" y="3853795"/>
                      <a:pt x="1288421" y="3930685"/>
                    </a:cubicBezTo>
                    <a:cubicBezTo>
                      <a:pt x="1276139" y="3951631"/>
                      <a:pt x="1257445" y="3968074"/>
                      <a:pt x="1235101" y="3977584"/>
                    </a:cubicBezTo>
                    <a:cubicBezTo>
                      <a:pt x="1137394" y="4027279"/>
                      <a:pt x="1071192" y="4122734"/>
                      <a:pt x="1058870" y="4231649"/>
                    </a:cubicBezTo>
                    <a:cubicBezTo>
                      <a:pt x="1046548" y="4340572"/>
                      <a:pt x="1089764" y="4448398"/>
                      <a:pt x="1173897" y="4518665"/>
                    </a:cubicBezTo>
                    <a:cubicBezTo>
                      <a:pt x="1232484" y="4566937"/>
                      <a:pt x="1305985" y="4593418"/>
                      <a:pt x="1381893" y="4593605"/>
                    </a:cubicBezTo>
                    <a:cubicBezTo>
                      <a:pt x="1469691" y="4593353"/>
                      <a:pt x="1553662" y="4557671"/>
                      <a:pt x="1614784" y="4494639"/>
                    </a:cubicBezTo>
                    <a:cubicBezTo>
                      <a:pt x="1675899" y="4431606"/>
                      <a:pt x="1708979" y="4346571"/>
                      <a:pt x="1706525" y="4258813"/>
                    </a:cubicBezTo>
                    <a:cubicBezTo>
                      <a:pt x="1703672" y="4229308"/>
                      <a:pt x="1709849" y="4199633"/>
                      <a:pt x="1724244" y="4173713"/>
                    </a:cubicBezTo>
                    <a:cubicBezTo>
                      <a:pt x="1781140" y="4085930"/>
                      <a:pt x="1868760" y="3957427"/>
                      <a:pt x="1973367" y="3823640"/>
                    </a:cubicBezTo>
                    <a:cubicBezTo>
                      <a:pt x="2029995" y="3843009"/>
                      <a:pt x="2087793" y="3858785"/>
                      <a:pt x="2146412" y="3870863"/>
                    </a:cubicBezTo>
                    <a:cubicBezTo>
                      <a:pt x="2157710" y="3970432"/>
                      <a:pt x="2184451" y="4212240"/>
                      <a:pt x="2188759" y="4305468"/>
                    </a:cubicBezTo>
                    <a:cubicBezTo>
                      <a:pt x="2188580" y="4329445"/>
                      <a:pt x="2180875" y="4352757"/>
                      <a:pt x="2166732" y="4372117"/>
                    </a:cubicBezTo>
                    <a:cubicBezTo>
                      <a:pt x="2106431" y="4463956"/>
                      <a:pt x="2096425" y="4579983"/>
                      <a:pt x="2140121" y="4680786"/>
                    </a:cubicBezTo>
                    <a:cubicBezTo>
                      <a:pt x="2183817" y="4781598"/>
                      <a:pt x="2275339" y="4853620"/>
                      <a:pt x="2383587" y="4872396"/>
                    </a:cubicBezTo>
                    <a:cubicBezTo>
                      <a:pt x="2401599" y="4875241"/>
                      <a:pt x="2419814" y="4876630"/>
                      <a:pt x="2438045" y="4876541"/>
                    </a:cubicBezTo>
                    <a:cubicBezTo>
                      <a:pt x="2524332" y="4876736"/>
                      <a:pt x="2607140" y="4842542"/>
                      <a:pt x="2668157" y="4781533"/>
                    </a:cubicBezTo>
                    <a:cubicBezTo>
                      <a:pt x="2729165" y="4720516"/>
                      <a:pt x="2763360" y="4637708"/>
                      <a:pt x="2763165" y="4551421"/>
                    </a:cubicBezTo>
                    <a:cubicBezTo>
                      <a:pt x="2763393" y="4490144"/>
                      <a:pt x="2746047" y="4430094"/>
                      <a:pt x="2713178" y="4378376"/>
                    </a:cubicBezTo>
                    <a:cubicBezTo>
                      <a:pt x="2696580" y="4355114"/>
                      <a:pt x="2687583" y="4327291"/>
                      <a:pt x="2687412" y="4298721"/>
                    </a:cubicBezTo>
                    <a:cubicBezTo>
                      <a:pt x="2692858" y="4194439"/>
                      <a:pt x="2704156" y="4039926"/>
                      <a:pt x="2728052" y="3871839"/>
                    </a:cubicBezTo>
                    <a:cubicBezTo>
                      <a:pt x="2787443" y="3859565"/>
                      <a:pt x="2845997" y="3843545"/>
                      <a:pt x="2903373" y="3823884"/>
                    </a:cubicBezTo>
                    <a:cubicBezTo>
                      <a:pt x="3018465" y="3970756"/>
                      <a:pt x="3109499" y="4107469"/>
                      <a:pt x="3156072" y="4180296"/>
                    </a:cubicBezTo>
                    <a:cubicBezTo>
                      <a:pt x="3168004" y="4201413"/>
                      <a:pt x="3172873" y="4225789"/>
                      <a:pt x="3169971" y="4249872"/>
                    </a:cubicBezTo>
                    <a:cubicBezTo>
                      <a:pt x="3165192" y="4339426"/>
                      <a:pt x="3197484" y="4426990"/>
                      <a:pt x="3259274" y="4491989"/>
                    </a:cubicBezTo>
                    <a:cubicBezTo>
                      <a:pt x="3321055" y="4556989"/>
                      <a:pt x="3406878" y="4593679"/>
                      <a:pt x="3496554" y="4593443"/>
                    </a:cubicBezTo>
                    <a:cubicBezTo>
                      <a:pt x="3534569" y="4593508"/>
                      <a:pt x="3572291" y="4586737"/>
                      <a:pt x="3607908" y="4573448"/>
                    </a:cubicBezTo>
                    <a:cubicBezTo>
                      <a:pt x="3697747" y="4540156"/>
                      <a:pt x="3768330" y="4468938"/>
                      <a:pt x="3800810" y="4378799"/>
                    </a:cubicBezTo>
                    <a:cubicBezTo>
                      <a:pt x="3833289" y="4288659"/>
                      <a:pt x="3824357" y="4188790"/>
                      <a:pt x="3776401" y="4105844"/>
                    </a:cubicBezTo>
                    <a:cubicBezTo>
                      <a:pt x="3746523" y="4053361"/>
                      <a:pt x="3702396" y="4010413"/>
                      <a:pt x="3649117" y="3981973"/>
                    </a:cubicBezTo>
                    <a:cubicBezTo>
                      <a:pt x="3622051" y="3969684"/>
                      <a:pt x="3599365" y="3949437"/>
                      <a:pt x="3584093" y="3923939"/>
                    </a:cubicBezTo>
                    <a:cubicBezTo>
                      <a:pt x="3536625" y="3830874"/>
                      <a:pt x="3469163" y="3690991"/>
                      <a:pt x="3405277" y="3533064"/>
                    </a:cubicBezTo>
                    <a:cubicBezTo>
                      <a:pt x="3450298" y="3493684"/>
                      <a:pt x="3492807" y="3451524"/>
                      <a:pt x="3532561" y="3406836"/>
                    </a:cubicBezTo>
                    <a:cubicBezTo>
                      <a:pt x="3727633" y="3491448"/>
                      <a:pt x="3871905" y="3557122"/>
                      <a:pt x="3929939" y="3587440"/>
                    </a:cubicBezTo>
                    <a:cubicBezTo>
                      <a:pt x="3951121" y="3599803"/>
                      <a:pt x="3967743" y="3618676"/>
                      <a:pt x="3977326" y="3641247"/>
                    </a:cubicBezTo>
                    <a:cubicBezTo>
                      <a:pt x="4026581" y="3738150"/>
                      <a:pt x="4120842" y="3804173"/>
                      <a:pt x="4228749" y="3817349"/>
                    </a:cubicBezTo>
                    <a:cubicBezTo>
                      <a:pt x="4336648" y="3830524"/>
                      <a:pt x="4444027" y="3789128"/>
                      <a:pt x="4515155" y="3706922"/>
                    </a:cubicBezTo>
                    <a:cubicBezTo>
                      <a:pt x="4578440" y="3633412"/>
                      <a:pt x="4605604" y="3535486"/>
                      <a:pt x="4589218" y="3439884"/>
                    </a:cubicBezTo>
                    <a:cubicBezTo>
                      <a:pt x="4572832" y="3344275"/>
                      <a:pt x="4514611" y="3260979"/>
                      <a:pt x="4430462" y="3212739"/>
                    </a:cubicBezTo>
                    <a:cubicBezTo>
                      <a:pt x="4377077" y="3181755"/>
                      <a:pt x="4315906" y="3166800"/>
                      <a:pt x="4254247" y="3169661"/>
                    </a:cubicBezTo>
                    <a:cubicBezTo>
                      <a:pt x="4226384" y="3172367"/>
                      <a:pt x="4198383" y="3166255"/>
                      <a:pt x="4174186" y="3152186"/>
                    </a:cubicBezTo>
                    <a:cubicBezTo>
                      <a:pt x="4049665" y="3071637"/>
                      <a:pt x="3931890" y="2988081"/>
                      <a:pt x="3825332" y="2902900"/>
                    </a:cubicBezTo>
                    <a:cubicBezTo>
                      <a:pt x="3844278" y="2845622"/>
                      <a:pt x="3859567" y="2787198"/>
                      <a:pt x="3871093" y="2727985"/>
                    </a:cubicBezTo>
                    <a:cubicBezTo>
                      <a:pt x="4055598" y="2701813"/>
                      <a:pt x="4219296" y="2691328"/>
                      <a:pt x="4305534" y="2687345"/>
                    </a:cubicBezTo>
                    <a:cubicBezTo>
                      <a:pt x="4329788" y="2687475"/>
                      <a:pt x="4353343" y="2695457"/>
                      <a:pt x="4372671" y="2710104"/>
                    </a:cubicBezTo>
                    <a:cubicBezTo>
                      <a:pt x="4488829" y="2786190"/>
                      <a:pt x="4640489" y="2780110"/>
                      <a:pt x="4750176" y="2694970"/>
                    </a:cubicBezTo>
                    <a:cubicBezTo>
                      <a:pt x="4859872" y="2609829"/>
                      <a:pt x="4903381" y="2464411"/>
                      <a:pt x="4858482" y="2333013"/>
                    </a:cubicBezTo>
                    <a:cubicBezTo>
                      <a:pt x="4813583" y="2201616"/>
                      <a:pt x="4690184" y="2113232"/>
                      <a:pt x="4551325" y="2113021"/>
                    </a:cubicBezTo>
                    <a:cubicBezTo>
                      <a:pt x="4490975" y="2112875"/>
                      <a:pt x="4431803" y="2129781"/>
                      <a:pt x="4380637" y="2161789"/>
                    </a:cubicBezTo>
                    <a:cubicBezTo>
                      <a:pt x="4356416" y="2178850"/>
                      <a:pt x="4327675" y="2188327"/>
                      <a:pt x="4298056" y="2189018"/>
                    </a:cubicBezTo>
                    <a:cubicBezTo>
                      <a:pt x="4193856" y="2183572"/>
                      <a:pt x="4039180" y="2172111"/>
                      <a:pt x="3871255" y="2148378"/>
                    </a:cubicBezTo>
                    <a:cubicBezTo>
                      <a:pt x="3859551" y="2088889"/>
                      <a:pt x="3844018" y="2030221"/>
                      <a:pt x="3824763" y="1972732"/>
                    </a:cubicBezTo>
                    <a:cubicBezTo>
                      <a:pt x="3964971" y="1862922"/>
                      <a:pt x="4094938" y="1775058"/>
                      <a:pt x="4178981" y="1720763"/>
                    </a:cubicBezTo>
                    <a:cubicBezTo>
                      <a:pt x="4200423" y="1708823"/>
                      <a:pt x="4225059" y="1703874"/>
                      <a:pt x="4249451" y="1706621"/>
                    </a:cubicBezTo>
                    <a:cubicBezTo>
                      <a:pt x="4334039" y="1711075"/>
                      <a:pt x="4417067" y="1682578"/>
                      <a:pt x="4481099" y="1627129"/>
                    </a:cubicBezTo>
                    <a:cubicBezTo>
                      <a:pt x="4584203" y="1538753"/>
                      <a:pt x="4621120" y="1395375"/>
                      <a:pt x="4573514" y="1268196"/>
                    </a:cubicBezTo>
                    <a:cubicBezTo>
                      <a:pt x="4540108" y="1178528"/>
                      <a:pt x="4468948" y="1108099"/>
                      <a:pt x="4378938" y="1075628"/>
                    </a:cubicBezTo>
                    <a:cubicBezTo>
                      <a:pt x="4288929" y="1043157"/>
                      <a:pt x="4189190" y="1051935"/>
                      <a:pt x="4106236" y="1099622"/>
                    </a:cubicBezTo>
                    <a:cubicBezTo>
                      <a:pt x="4053160" y="1129687"/>
                      <a:pt x="4009764" y="1174261"/>
                      <a:pt x="3981146" y="1228125"/>
                    </a:cubicBezTo>
                    <a:cubicBezTo>
                      <a:pt x="3969067" y="1254680"/>
                      <a:pt x="3949235" y="1276950"/>
                      <a:pt x="3924250" y="1292012"/>
                    </a:cubicBezTo>
                    <a:cubicBezTo>
                      <a:pt x="3844677" y="1332652"/>
                      <a:pt x="3644647" y="1420434"/>
                      <a:pt x="3532155" y="1468145"/>
                    </a:cubicBezTo>
                    <a:cubicBezTo>
                      <a:pt x="3492482" y="1423815"/>
                      <a:pt x="3450111" y="1381989"/>
                      <a:pt x="3405277" y="1342893"/>
                    </a:cubicBezTo>
                    <a:cubicBezTo>
                      <a:pt x="3474771" y="1170092"/>
                      <a:pt x="3547761" y="1022487"/>
                      <a:pt x="3587669" y="945596"/>
                    </a:cubicBezTo>
                    <a:cubicBezTo>
                      <a:pt x="3599983" y="924675"/>
                      <a:pt x="3618669" y="908240"/>
                      <a:pt x="3640989" y="898698"/>
                    </a:cubicBezTo>
                    <a:cubicBezTo>
                      <a:pt x="3764916" y="836088"/>
                      <a:pt x="3835411" y="701693"/>
                      <a:pt x="3816472" y="564145"/>
                    </a:cubicBezTo>
                    <a:cubicBezTo>
                      <a:pt x="3797526" y="426598"/>
                      <a:pt x="3693325" y="316261"/>
                      <a:pt x="3557084" y="289487"/>
                    </a:cubicBezTo>
                    <a:cubicBezTo>
                      <a:pt x="3420842" y="262712"/>
                      <a:pt x="3282634" y="325412"/>
                      <a:pt x="3213050" y="445562"/>
                    </a:cubicBezTo>
                    <a:cubicBezTo>
                      <a:pt x="3182675" y="497634"/>
                      <a:pt x="3167606" y="557217"/>
                      <a:pt x="3169565" y="617469"/>
                    </a:cubicBezTo>
                    <a:cubicBezTo>
                      <a:pt x="3172418" y="646976"/>
                      <a:pt x="3166240" y="676653"/>
                      <a:pt x="3151846" y="702569"/>
                    </a:cubicBezTo>
                    <a:cubicBezTo>
                      <a:pt x="3094950" y="790351"/>
                      <a:pt x="3007411" y="918774"/>
                      <a:pt x="2902723" y="1052561"/>
                    </a:cubicBezTo>
                    <a:cubicBezTo>
                      <a:pt x="2846079" y="1033224"/>
                      <a:pt x="2788289" y="1017456"/>
                      <a:pt x="2729678" y="1005337"/>
                    </a:cubicBezTo>
                    <a:cubicBezTo>
                      <a:pt x="2718380" y="905363"/>
                      <a:pt x="2691557" y="662904"/>
                      <a:pt x="2687331" y="570245"/>
                    </a:cubicBezTo>
                    <a:cubicBezTo>
                      <a:pt x="2687501" y="546632"/>
                      <a:pt x="2695125" y="523676"/>
                      <a:pt x="2709114" y="504652"/>
                    </a:cubicBezTo>
                    <a:cubicBezTo>
                      <a:pt x="2785907" y="388690"/>
                      <a:pt x="2780437" y="236721"/>
                      <a:pt x="2695491" y="126585"/>
                    </a:cubicBezTo>
                    <a:cubicBezTo>
                      <a:pt x="2610553" y="16450"/>
                      <a:pt x="2464957" y="-27455"/>
                      <a:pt x="2333291" y="17358"/>
                    </a:cubicBezTo>
                    <a:cubicBezTo>
                      <a:pt x="2201626" y="62171"/>
                      <a:pt x="2113047" y="185775"/>
                      <a:pt x="2112925" y="324861"/>
                    </a:cubicBezTo>
                    <a:cubicBezTo>
                      <a:pt x="2112730" y="386031"/>
                      <a:pt x="2130018" y="445984"/>
                      <a:pt x="2162750" y="497662"/>
                    </a:cubicBezTo>
                    <a:cubicBezTo>
                      <a:pt x="2179453" y="521063"/>
                      <a:pt x="2188507" y="549055"/>
                      <a:pt x="2188678" y="577804"/>
                    </a:cubicBezTo>
                    <a:cubicBezTo>
                      <a:pt x="2184045" y="666724"/>
                      <a:pt x="2160149" y="883905"/>
                      <a:pt x="2145193" y="1005093"/>
                    </a:cubicBezTo>
                    <a:cubicBezTo>
                      <a:pt x="2086842" y="1017212"/>
                      <a:pt x="2029312" y="1033013"/>
                      <a:pt x="1972961" y="1052398"/>
                    </a:cubicBezTo>
                    <a:cubicBezTo>
                      <a:pt x="1857950" y="906094"/>
                      <a:pt x="1766916" y="768893"/>
                      <a:pt x="1720261" y="695985"/>
                    </a:cubicBezTo>
                    <a:cubicBezTo>
                      <a:pt x="1708419" y="674896"/>
                      <a:pt x="1703607" y="650581"/>
                      <a:pt x="1706525" y="626572"/>
                    </a:cubicBezTo>
                    <a:cubicBezTo>
                      <a:pt x="1714255" y="487955"/>
                      <a:pt x="1633105" y="359725"/>
                      <a:pt x="1504528" y="307365"/>
                    </a:cubicBezTo>
                    <a:cubicBezTo>
                      <a:pt x="1375943" y="255005"/>
                      <a:pt x="1228306" y="290071"/>
                      <a:pt x="1136996" y="394654"/>
                    </a:cubicBezTo>
                    <a:cubicBezTo>
                      <a:pt x="1045686" y="499237"/>
                      <a:pt x="1030869" y="650260"/>
                      <a:pt x="1100095" y="770600"/>
                    </a:cubicBezTo>
                    <a:cubicBezTo>
                      <a:pt x="1130038" y="823067"/>
                      <a:pt x="1174222" y="865991"/>
                      <a:pt x="1227542" y="894390"/>
                    </a:cubicBezTo>
                    <a:cubicBezTo>
                      <a:pt x="1254616" y="906631"/>
                      <a:pt x="1277310" y="926845"/>
                      <a:pt x="1292566" y="952342"/>
                    </a:cubicBezTo>
                    <a:cubicBezTo>
                      <a:pt x="1340033" y="1045408"/>
                      <a:pt x="1407577" y="1185372"/>
                      <a:pt x="1471382" y="1343299"/>
                    </a:cubicBezTo>
                    <a:cubicBezTo>
                      <a:pt x="1426393" y="1382655"/>
                      <a:pt x="1383908" y="1424782"/>
                      <a:pt x="1344179" y="1469446"/>
                    </a:cubicBezTo>
                    <a:cubicBezTo>
                      <a:pt x="1252332" y="1429618"/>
                      <a:pt x="1029788" y="1332245"/>
                      <a:pt x="946719" y="1288842"/>
                    </a:cubicBezTo>
                    <a:cubicBezTo>
                      <a:pt x="925538" y="1276479"/>
                      <a:pt x="908916" y="1257606"/>
                      <a:pt x="899333" y="1235034"/>
                    </a:cubicBezTo>
                    <a:cubicBezTo>
                      <a:pt x="836650" y="1110936"/>
                      <a:pt x="702066" y="1040344"/>
                      <a:pt x="564334" y="1059323"/>
                    </a:cubicBezTo>
                    <a:cubicBezTo>
                      <a:pt x="426601" y="1078302"/>
                      <a:pt x="316126" y="1182657"/>
                      <a:pt x="289341" y="1319086"/>
                    </a:cubicBezTo>
                    <a:cubicBezTo>
                      <a:pt x="262556" y="1455514"/>
                      <a:pt x="325376" y="1593902"/>
                      <a:pt x="445709" y="1663542"/>
                    </a:cubicBezTo>
                    <a:cubicBezTo>
                      <a:pt x="499136" y="1694421"/>
                      <a:pt x="560279" y="1709368"/>
                      <a:pt x="621925" y="1706621"/>
                    </a:cubicBezTo>
                    <a:cubicBezTo>
                      <a:pt x="649726" y="1704004"/>
                      <a:pt x="677653" y="1710108"/>
                      <a:pt x="701823" y="1724096"/>
                    </a:cubicBezTo>
                    <a:cubicBezTo>
                      <a:pt x="822215" y="1801288"/>
                      <a:pt x="938616" y="1884510"/>
                      <a:pt x="1050595" y="1973463"/>
                    </a:cubicBezTo>
                    <a:cubicBezTo>
                      <a:pt x="1031690" y="2030749"/>
                      <a:pt x="1016433" y="2089165"/>
                      <a:pt x="1004916" y="2148378"/>
                    </a:cubicBezTo>
                    <a:cubicBezTo>
                      <a:pt x="820735" y="2174469"/>
                      <a:pt x="656875" y="2184954"/>
                      <a:pt x="570556" y="2189018"/>
                    </a:cubicBezTo>
                    <a:cubicBezTo>
                      <a:pt x="546324" y="2188774"/>
                      <a:pt x="522804" y="2180800"/>
                      <a:pt x="503418" y="2166259"/>
                    </a:cubicBezTo>
                    <a:cubicBezTo>
                      <a:pt x="387269" y="2090100"/>
                      <a:pt x="235565" y="2096131"/>
                      <a:pt x="125831" y="2181280"/>
                    </a:cubicBezTo>
                    <a:cubicBezTo>
                      <a:pt x="16098" y="2266421"/>
                      <a:pt x="-27428" y="2411871"/>
                      <a:pt x="17496" y="2543301"/>
                    </a:cubicBezTo>
                    <a:cubicBezTo>
                      <a:pt x="62420" y="2674723"/>
                      <a:pt x="185872" y="2763098"/>
                      <a:pt x="324765" y="2763261"/>
                    </a:cubicBezTo>
                    <a:close/>
                    <a:moveTo>
                      <a:pt x="1587856" y="4084874"/>
                    </a:moveTo>
                    <a:cubicBezTo>
                      <a:pt x="1555035" y="4138486"/>
                      <a:pt x="1539698" y="4200974"/>
                      <a:pt x="1543965" y="4263690"/>
                    </a:cubicBezTo>
                    <a:cubicBezTo>
                      <a:pt x="1544948" y="4293755"/>
                      <a:pt x="1537398" y="4323488"/>
                      <a:pt x="1522182" y="4349440"/>
                    </a:cubicBezTo>
                    <a:cubicBezTo>
                      <a:pt x="1487231" y="4409303"/>
                      <a:pt x="1418168" y="4440417"/>
                      <a:pt x="1350169" y="4426932"/>
                    </a:cubicBezTo>
                    <a:cubicBezTo>
                      <a:pt x="1282170" y="4413448"/>
                      <a:pt x="1230208" y="4358324"/>
                      <a:pt x="1220755" y="4289651"/>
                    </a:cubicBezTo>
                    <a:cubicBezTo>
                      <a:pt x="1211302" y="4220977"/>
                      <a:pt x="1246431" y="4153864"/>
                      <a:pt x="1308253" y="4122506"/>
                    </a:cubicBezTo>
                    <a:cubicBezTo>
                      <a:pt x="1361434" y="4097748"/>
                      <a:pt x="1405131" y="4056385"/>
                      <a:pt x="1432774" y="4004650"/>
                    </a:cubicBezTo>
                    <a:cubicBezTo>
                      <a:pt x="1478047" y="3917437"/>
                      <a:pt x="1540876" y="3788689"/>
                      <a:pt x="1603462" y="3638890"/>
                    </a:cubicBezTo>
                    <a:cubicBezTo>
                      <a:pt x="1670713" y="3685626"/>
                      <a:pt x="1741752" y="3726656"/>
                      <a:pt x="1815846" y="3761542"/>
                    </a:cubicBezTo>
                    <a:cubicBezTo>
                      <a:pt x="1720668" y="3885738"/>
                      <a:pt x="1641501" y="4002700"/>
                      <a:pt x="1587856" y="4084874"/>
                    </a:cubicBezTo>
                    <a:close/>
                    <a:moveTo>
                      <a:pt x="3439008" y="3997823"/>
                    </a:moveTo>
                    <a:cubicBezTo>
                      <a:pt x="3469090" y="4053061"/>
                      <a:pt x="3515582" y="4097594"/>
                      <a:pt x="3572063" y="4125270"/>
                    </a:cubicBezTo>
                    <a:cubicBezTo>
                      <a:pt x="3598561" y="4139396"/>
                      <a:pt x="3620490" y="4160765"/>
                      <a:pt x="3635299" y="4186880"/>
                    </a:cubicBezTo>
                    <a:cubicBezTo>
                      <a:pt x="3669949" y="4247060"/>
                      <a:pt x="3662553" y="4322601"/>
                      <a:pt x="3616881" y="4374913"/>
                    </a:cubicBezTo>
                    <a:cubicBezTo>
                      <a:pt x="3571210" y="4427225"/>
                      <a:pt x="3497351" y="4444749"/>
                      <a:pt x="3433050" y="4418528"/>
                    </a:cubicBezTo>
                    <a:cubicBezTo>
                      <a:pt x="3368750" y="4392307"/>
                      <a:pt x="3328199" y="4328145"/>
                      <a:pt x="3332125" y="4258813"/>
                    </a:cubicBezTo>
                    <a:cubicBezTo>
                      <a:pt x="3337229" y="4200397"/>
                      <a:pt x="3323257" y="4141908"/>
                      <a:pt x="3292298" y="4092107"/>
                    </a:cubicBezTo>
                    <a:cubicBezTo>
                      <a:pt x="3248650" y="4023832"/>
                      <a:pt x="3165907" y="3899312"/>
                      <a:pt x="3060812" y="3762029"/>
                    </a:cubicBezTo>
                    <a:cubicBezTo>
                      <a:pt x="3134818" y="3726941"/>
                      <a:pt x="3205726" y="3685667"/>
                      <a:pt x="3272791" y="3638646"/>
                    </a:cubicBezTo>
                    <a:cubicBezTo>
                      <a:pt x="3333100" y="3783487"/>
                      <a:pt x="3394629" y="3910691"/>
                      <a:pt x="3439008" y="3997823"/>
                    </a:cubicBezTo>
                    <a:close/>
                    <a:moveTo>
                      <a:pt x="4289278" y="2351090"/>
                    </a:moveTo>
                    <a:cubicBezTo>
                      <a:pt x="4352132" y="2352789"/>
                      <a:pt x="4413937" y="2334801"/>
                      <a:pt x="4466062" y="2299640"/>
                    </a:cubicBezTo>
                    <a:cubicBezTo>
                      <a:pt x="4534841" y="2259300"/>
                      <a:pt x="4622543" y="2273224"/>
                      <a:pt x="4675440" y="2332883"/>
                    </a:cubicBezTo>
                    <a:cubicBezTo>
                      <a:pt x="4728914" y="2394534"/>
                      <a:pt x="4728385" y="2486283"/>
                      <a:pt x="4674204" y="2547316"/>
                    </a:cubicBezTo>
                    <a:cubicBezTo>
                      <a:pt x="4620023" y="2608349"/>
                      <a:pt x="4528989" y="2619753"/>
                      <a:pt x="4461429" y="2573960"/>
                    </a:cubicBezTo>
                    <a:cubicBezTo>
                      <a:pt x="4413311" y="2540537"/>
                      <a:pt x="4355725" y="2523436"/>
                      <a:pt x="4297163" y="2525192"/>
                    </a:cubicBezTo>
                    <a:cubicBezTo>
                      <a:pt x="4216289" y="2528849"/>
                      <a:pt x="4067221" y="2538278"/>
                      <a:pt x="3895802" y="2560630"/>
                    </a:cubicBezTo>
                    <a:cubicBezTo>
                      <a:pt x="3899134" y="2519990"/>
                      <a:pt x="3901004" y="2479350"/>
                      <a:pt x="3901004" y="2438141"/>
                    </a:cubicBezTo>
                    <a:cubicBezTo>
                      <a:pt x="3901004" y="2396932"/>
                      <a:pt x="3899216" y="2356129"/>
                      <a:pt x="3895802" y="2315571"/>
                    </a:cubicBezTo>
                    <a:cubicBezTo>
                      <a:pt x="4050884" y="2335728"/>
                      <a:pt x="4191661" y="2345969"/>
                      <a:pt x="4289278" y="2351090"/>
                    </a:cubicBezTo>
                    <a:close/>
                    <a:moveTo>
                      <a:pt x="3288234" y="791408"/>
                    </a:moveTo>
                    <a:cubicBezTo>
                      <a:pt x="3321055" y="737796"/>
                      <a:pt x="3336392" y="675307"/>
                      <a:pt x="3332125" y="612592"/>
                    </a:cubicBezTo>
                    <a:cubicBezTo>
                      <a:pt x="3331141" y="582525"/>
                      <a:pt x="3338692" y="552793"/>
                      <a:pt x="3353908" y="526842"/>
                    </a:cubicBezTo>
                    <a:cubicBezTo>
                      <a:pt x="3388859" y="466977"/>
                      <a:pt x="3457922" y="435862"/>
                      <a:pt x="3525921" y="449348"/>
                    </a:cubicBezTo>
                    <a:cubicBezTo>
                      <a:pt x="3593920" y="462835"/>
                      <a:pt x="3645882" y="517957"/>
                      <a:pt x="3655335" y="586629"/>
                    </a:cubicBezTo>
                    <a:cubicBezTo>
                      <a:pt x="3664788" y="655301"/>
                      <a:pt x="3629658" y="722414"/>
                      <a:pt x="3567837" y="753775"/>
                    </a:cubicBezTo>
                    <a:cubicBezTo>
                      <a:pt x="3514712" y="778583"/>
                      <a:pt x="3471057" y="819929"/>
                      <a:pt x="3443397" y="871631"/>
                    </a:cubicBezTo>
                    <a:cubicBezTo>
                      <a:pt x="3398124" y="958845"/>
                      <a:pt x="3335295" y="1087592"/>
                      <a:pt x="3273116" y="1237391"/>
                    </a:cubicBezTo>
                    <a:cubicBezTo>
                      <a:pt x="3205865" y="1190655"/>
                      <a:pt x="3134826" y="1149625"/>
                      <a:pt x="3060731" y="1114740"/>
                    </a:cubicBezTo>
                    <a:cubicBezTo>
                      <a:pt x="3155422" y="990544"/>
                      <a:pt x="3234589" y="873582"/>
                      <a:pt x="3288234" y="791408"/>
                    </a:cubicBezTo>
                    <a:close/>
                    <a:moveTo>
                      <a:pt x="1437082" y="878459"/>
                    </a:moveTo>
                    <a:cubicBezTo>
                      <a:pt x="1407024" y="823253"/>
                      <a:pt x="1360557" y="778745"/>
                      <a:pt x="1304108" y="751093"/>
                    </a:cubicBezTo>
                    <a:cubicBezTo>
                      <a:pt x="1277602" y="736918"/>
                      <a:pt x="1255648" y="715530"/>
                      <a:pt x="1240791" y="689402"/>
                    </a:cubicBezTo>
                    <a:cubicBezTo>
                      <a:pt x="1206133" y="629171"/>
                      <a:pt x="1213594" y="553572"/>
                      <a:pt x="1259355" y="501277"/>
                    </a:cubicBezTo>
                    <a:cubicBezTo>
                      <a:pt x="1305115" y="448983"/>
                      <a:pt x="1379056" y="431558"/>
                      <a:pt x="1443356" y="457917"/>
                    </a:cubicBezTo>
                    <a:cubicBezTo>
                      <a:pt x="1507649" y="484276"/>
                      <a:pt x="1548078" y="548589"/>
                      <a:pt x="1543965" y="617956"/>
                    </a:cubicBezTo>
                    <a:cubicBezTo>
                      <a:pt x="1538877" y="676343"/>
                      <a:pt x="1552849" y="734807"/>
                      <a:pt x="1583792" y="784580"/>
                    </a:cubicBezTo>
                    <a:cubicBezTo>
                      <a:pt x="1636624" y="867161"/>
                      <a:pt x="1716604" y="985911"/>
                      <a:pt x="1815440" y="1114821"/>
                    </a:cubicBezTo>
                    <a:cubicBezTo>
                      <a:pt x="1741386" y="1149804"/>
                      <a:pt x="1670396" y="1190940"/>
                      <a:pt x="1603218" y="1237798"/>
                    </a:cubicBezTo>
                    <a:cubicBezTo>
                      <a:pt x="1543071" y="1092876"/>
                      <a:pt x="1481542" y="965591"/>
                      <a:pt x="1437082" y="878459"/>
                    </a:cubicBezTo>
                    <a:close/>
                    <a:moveTo>
                      <a:pt x="790093" y="1587464"/>
                    </a:moveTo>
                    <a:cubicBezTo>
                      <a:pt x="737657" y="1554668"/>
                      <a:pt x="676123" y="1539460"/>
                      <a:pt x="614447" y="1544061"/>
                    </a:cubicBezTo>
                    <a:cubicBezTo>
                      <a:pt x="583745" y="1545621"/>
                      <a:pt x="553258" y="1538168"/>
                      <a:pt x="526746" y="1522603"/>
                    </a:cubicBezTo>
                    <a:cubicBezTo>
                      <a:pt x="467023" y="1487604"/>
                      <a:pt x="436018" y="1418621"/>
                      <a:pt x="449491" y="1350720"/>
                    </a:cubicBezTo>
                    <a:cubicBezTo>
                      <a:pt x="462962" y="1282819"/>
                      <a:pt x="517955" y="1230897"/>
                      <a:pt x="586516" y="1221347"/>
                    </a:cubicBezTo>
                    <a:cubicBezTo>
                      <a:pt x="655077" y="1211796"/>
                      <a:pt x="722166" y="1246714"/>
                      <a:pt x="753679" y="1308349"/>
                    </a:cubicBezTo>
                    <a:cubicBezTo>
                      <a:pt x="778423" y="1361750"/>
                      <a:pt x="819841" y="1405682"/>
                      <a:pt x="871698" y="1433520"/>
                    </a:cubicBezTo>
                    <a:cubicBezTo>
                      <a:pt x="955579" y="1477249"/>
                      <a:pt x="1162843" y="1568363"/>
                      <a:pt x="1278911" y="1618757"/>
                    </a:cubicBezTo>
                    <a:cubicBezTo>
                      <a:pt x="1343764" y="1646514"/>
                      <a:pt x="1419111" y="1629275"/>
                      <a:pt x="1465448" y="1576085"/>
                    </a:cubicBezTo>
                    <a:cubicBezTo>
                      <a:pt x="1651856" y="1365415"/>
                      <a:pt x="1901694" y="1221046"/>
                      <a:pt x="2177299" y="1164727"/>
                    </a:cubicBezTo>
                    <a:cubicBezTo>
                      <a:pt x="2246923" y="1151300"/>
                      <a:pt x="2299812" y="1094298"/>
                      <a:pt x="2307997" y="1023869"/>
                    </a:cubicBezTo>
                    <a:cubicBezTo>
                      <a:pt x="2322058" y="900486"/>
                      <a:pt x="2346361" y="679567"/>
                      <a:pt x="2351157" y="586257"/>
                    </a:cubicBezTo>
                    <a:cubicBezTo>
                      <a:pt x="2352961" y="523746"/>
                      <a:pt x="2335014" y="462256"/>
                      <a:pt x="2299869" y="410530"/>
                    </a:cubicBezTo>
                    <a:cubicBezTo>
                      <a:pt x="2283743" y="384882"/>
                      <a:pt x="2275282" y="355158"/>
                      <a:pt x="2275485" y="324861"/>
                    </a:cubicBezTo>
                    <a:cubicBezTo>
                      <a:pt x="2275745" y="255349"/>
                      <a:pt x="2320173" y="193694"/>
                      <a:pt x="2386034" y="171454"/>
                    </a:cubicBezTo>
                    <a:cubicBezTo>
                      <a:pt x="2451887" y="149213"/>
                      <a:pt x="2524600" y="171308"/>
                      <a:pt x="2566955" y="226431"/>
                    </a:cubicBezTo>
                    <a:cubicBezTo>
                      <a:pt x="2609302" y="281552"/>
                      <a:pt x="2611919" y="357503"/>
                      <a:pt x="2573457" y="415407"/>
                    </a:cubicBezTo>
                    <a:cubicBezTo>
                      <a:pt x="2540165" y="462948"/>
                      <a:pt x="2523064" y="519948"/>
                      <a:pt x="2524689" y="577967"/>
                    </a:cubicBezTo>
                    <a:cubicBezTo>
                      <a:pt x="2528997" y="672008"/>
                      <a:pt x="2553625" y="897803"/>
                      <a:pt x="2567930" y="1024031"/>
                    </a:cubicBezTo>
                    <a:cubicBezTo>
                      <a:pt x="2576205" y="1094347"/>
                      <a:pt x="2629037" y="1151218"/>
                      <a:pt x="2698547" y="1164646"/>
                    </a:cubicBezTo>
                    <a:cubicBezTo>
                      <a:pt x="2974078" y="1220892"/>
                      <a:pt x="3223836" y="1365212"/>
                      <a:pt x="3410154" y="1575841"/>
                    </a:cubicBezTo>
                    <a:cubicBezTo>
                      <a:pt x="3456662" y="1629039"/>
                      <a:pt x="3532155" y="1646213"/>
                      <a:pt x="3597098" y="1618351"/>
                    </a:cubicBezTo>
                    <a:cubicBezTo>
                      <a:pt x="3710890" y="1568770"/>
                      <a:pt x="3914090" y="1479199"/>
                      <a:pt x="3998133" y="1436609"/>
                    </a:cubicBezTo>
                    <a:cubicBezTo>
                      <a:pt x="4052623" y="1406673"/>
                      <a:pt x="4096563" y="1360669"/>
                      <a:pt x="4123955" y="1304854"/>
                    </a:cubicBezTo>
                    <a:cubicBezTo>
                      <a:pt x="4138309" y="1277966"/>
                      <a:pt x="4160011" y="1255728"/>
                      <a:pt x="4186540" y="1240724"/>
                    </a:cubicBezTo>
                    <a:cubicBezTo>
                      <a:pt x="4258888" y="1198613"/>
                      <a:pt x="4351392" y="1218331"/>
                      <a:pt x="4400274" y="1286289"/>
                    </a:cubicBezTo>
                    <a:cubicBezTo>
                      <a:pt x="4449164" y="1354248"/>
                      <a:pt x="4438443" y="1448215"/>
                      <a:pt x="4375517" y="1503421"/>
                    </a:cubicBezTo>
                    <a:cubicBezTo>
                      <a:pt x="4343167" y="1531495"/>
                      <a:pt x="4301259" y="1546044"/>
                      <a:pt x="4258473" y="1544061"/>
                    </a:cubicBezTo>
                    <a:cubicBezTo>
                      <a:pt x="4199854" y="1538891"/>
                      <a:pt x="4141137" y="1552774"/>
                      <a:pt x="4091036" y="1583644"/>
                    </a:cubicBezTo>
                    <a:cubicBezTo>
                      <a:pt x="4003742" y="1639809"/>
                      <a:pt x="3869223" y="1730598"/>
                      <a:pt x="3724139" y="1844309"/>
                    </a:cubicBezTo>
                    <a:cubicBezTo>
                      <a:pt x="3670079" y="1887371"/>
                      <a:pt x="3648987" y="1959800"/>
                      <a:pt x="3671469" y="2025157"/>
                    </a:cubicBezTo>
                    <a:cubicBezTo>
                      <a:pt x="3760877" y="2293113"/>
                      <a:pt x="3760877" y="2582844"/>
                      <a:pt x="3671469" y="2850799"/>
                    </a:cubicBezTo>
                    <a:cubicBezTo>
                      <a:pt x="3649125" y="2916083"/>
                      <a:pt x="3670201" y="2988366"/>
                      <a:pt x="3724139" y="3031404"/>
                    </a:cubicBezTo>
                    <a:cubicBezTo>
                      <a:pt x="3835573" y="3118861"/>
                      <a:pt x="3957412" y="3205343"/>
                      <a:pt x="4086160" y="3288574"/>
                    </a:cubicBezTo>
                    <a:cubicBezTo>
                      <a:pt x="4138593" y="3321248"/>
                      <a:pt x="4200009" y="3336529"/>
                      <a:pt x="4261643" y="3332221"/>
                    </a:cubicBezTo>
                    <a:cubicBezTo>
                      <a:pt x="4292359" y="3330538"/>
                      <a:pt x="4322879" y="3338008"/>
                      <a:pt x="4349344" y="3353679"/>
                    </a:cubicBezTo>
                    <a:cubicBezTo>
                      <a:pt x="4409069" y="3388678"/>
                      <a:pt x="4440069" y="3457660"/>
                      <a:pt x="4426601" y="3525562"/>
                    </a:cubicBezTo>
                    <a:cubicBezTo>
                      <a:pt x="4413125" y="3593463"/>
                      <a:pt x="4358139" y="3645385"/>
                      <a:pt x="4289571" y="3654935"/>
                    </a:cubicBezTo>
                    <a:cubicBezTo>
                      <a:pt x="4221011" y="3664485"/>
                      <a:pt x="4153923" y="3629567"/>
                      <a:pt x="4122410" y="3567933"/>
                    </a:cubicBezTo>
                    <a:cubicBezTo>
                      <a:pt x="4097685" y="3514532"/>
                      <a:pt x="4056265" y="3470633"/>
                      <a:pt x="4004392" y="3442843"/>
                    </a:cubicBezTo>
                    <a:cubicBezTo>
                      <a:pt x="3921405" y="3399521"/>
                      <a:pt x="3713735" y="3308162"/>
                      <a:pt x="3597260" y="3257606"/>
                    </a:cubicBezTo>
                    <a:cubicBezTo>
                      <a:pt x="3532301" y="3229653"/>
                      <a:pt x="3456711" y="3246901"/>
                      <a:pt x="3410316" y="3300278"/>
                    </a:cubicBezTo>
                    <a:cubicBezTo>
                      <a:pt x="3211392" y="3525716"/>
                      <a:pt x="2940030" y="3674678"/>
                      <a:pt x="2643033" y="3721471"/>
                    </a:cubicBezTo>
                    <a:cubicBezTo>
                      <a:pt x="2607506" y="3727282"/>
                      <a:pt x="2579935" y="3755616"/>
                      <a:pt x="2575083" y="3791290"/>
                    </a:cubicBezTo>
                    <a:cubicBezTo>
                      <a:pt x="2544766" y="3987175"/>
                      <a:pt x="2531029" y="4170543"/>
                      <a:pt x="2524852" y="4290025"/>
                    </a:cubicBezTo>
                    <a:cubicBezTo>
                      <a:pt x="2522926" y="4352415"/>
                      <a:pt x="2540791" y="4413814"/>
                      <a:pt x="2575896" y="4465427"/>
                    </a:cubicBezTo>
                    <a:cubicBezTo>
                      <a:pt x="2592201" y="4491128"/>
                      <a:pt x="2600784" y="4520982"/>
                      <a:pt x="2600605" y="4551421"/>
                    </a:cubicBezTo>
                    <a:cubicBezTo>
                      <a:pt x="2600824" y="4599197"/>
                      <a:pt x="2580017" y="4644649"/>
                      <a:pt x="2543709" y="4675698"/>
                    </a:cubicBezTo>
                    <a:cubicBezTo>
                      <a:pt x="2481709" y="4727652"/>
                      <a:pt x="2390984" y="4726270"/>
                      <a:pt x="2330601" y="4672455"/>
                    </a:cubicBezTo>
                    <a:cubicBezTo>
                      <a:pt x="2270210" y="4618631"/>
                      <a:pt x="2258449" y="4528663"/>
                      <a:pt x="2302958" y="4461119"/>
                    </a:cubicBezTo>
                    <a:cubicBezTo>
                      <a:pt x="2336234" y="4413326"/>
                      <a:pt x="2353327" y="4356121"/>
                      <a:pt x="2351726" y="4297909"/>
                    </a:cubicBezTo>
                    <a:cubicBezTo>
                      <a:pt x="2347337" y="4203217"/>
                      <a:pt x="2322790" y="3978072"/>
                      <a:pt x="2308485" y="3852331"/>
                    </a:cubicBezTo>
                    <a:cubicBezTo>
                      <a:pt x="2300153" y="3782106"/>
                      <a:pt x="2247378" y="3725315"/>
                      <a:pt x="2177949" y="3711880"/>
                    </a:cubicBezTo>
                    <a:cubicBezTo>
                      <a:pt x="1902385" y="3655626"/>
                      <a:pt x="1652587" y="3511273"/>
                      <a:pt x="1466261" y="3300603"/>
                    </a:cubicBezTo>
                    <a:cubicBezTo>
                      <a:pt x="1435155" y="3265238"/>
                      <a:pt x="1390378" y="3244902"/>
                      <a:pt x="1343285" y="3244764"/>
                    </a:cubicBezTo>
                    <a:cubicBezTo>
                      <a:pt x="1321225" y="3244788"/>
                      <a:pt x="1299401" y="3249323"/>
                      <a:pt x="1279155" y="3258094"/>
                    </a:cubicBezTo>
                    <a:cubicBezTo>
                      <a:pt x="1165363" y="3307674"/>
                      <a:pt x="962163" y="3397245"/>
                      <a:pt x="878119" y="3439836"/>
                    </a:cubicBezTo>
                    <a:cubicBezTo>
                      <a:pt x="823629" y="3469771"/>
                      <a:pt x="779691" y="3515776"/>
                      <a:pt x="752298" y="3571590"/>
                    </a:cubicBezTo>
                    <a:cubicBezTo>
                      <a:pt x="737968" y="3598494"/>
                      <a:pt x="716255" y="3620741"/>
                      <a:pt x="689712" y="3635720"/>
                    </a:cubicBezTo>
                    <a:cubicBezTo>
                      <a:pt x="617283" y="3678620"/>
                      <a:pt x="524083" y="3659129"/>
                      <a:pt x="474915" y="3590797"/>
                    </a:cubicBezTo>
                    <a:cubicBezTo>
                      <a:pt x="425748" y="3522465"/>
                      <a:pt x="436881" y="3427904"/>
                      <a:pt x="500573" y="3372861"/>
                    </a:cubicBezTo>
                    <a:cubicBezTo>
                      <a:pt x="532822" y="3344779"/>
                      <a:pt x="574659" y="3330221"/>
                      <a:pt x="617373" y="3332221"/>
                    </a:cubicBezTo>
                    <a:cubicBezTo>
                      <a:pt x="675963" y="3337220"/>
                      <a:pt x="734613" y="3323321"/>
                      <a:pt x="784728" y="3292556"/>
                    </a:cubicBezTo>
                    <a:cubicBezTo>
                      <a:pt x="871942" y="3236473"/>
                      <a:pt x="1006379" y="3145683"/>
                      <a:pt x="1151708" y="3031810"/>
                    </a:cubicBezTo>
                    <a:cubicBezTo>
                      <a:pt x="1205734" y="2988764"/>
                      <a:pt x="1226827" y="2916376"/>
                      <a:pt x="1204377" y="2851043"/>
                    </a:cubicBezTo>
                    <a:cubicBezTo>
                      <a:pt x="1115026" y="2583169"/>
                      <a:pt x="1115026" y="2293519"/>
                      <a:pt x="1204377" y="2025645"/>
                    </a:cubicBezTo>
                    <a:cubicBezTo>
                      <a:pt x="1226892" y="1960279"/>
                      <a:pt x="1205832" y="1887826"/>
                      <a:pt x="1151789" y="1844715"/>
                    </a:cubicBezTo>
                    <a:cubicBezTo>
                      <a:pt x="1041004" y="1757421"/>
                      <a:pt x="919165" y="1670939"/>
                      <a:pt x="790093" y="1587464"/>
                    </a:cubicBezTo>
                    <a:close/>
                    <a:moveTo>
                      <a:pt x="164237" y="2409937"/>
                    </a:moveTo>
                    <a:cubicBezTo>
                      <a:pt x="174084" y="2356113"/>
                      <a:pt x="210201" y="2310775"/>
                      <a:pt x="260464" y="2289147"/>
                    </a:cubicBezTo>
                    <a:cubicBezTo>
                      <a:pt x="310729" y="2267518"/>
                      <a:pt x="368480" y="2272468"/>
                      <a:pt x="414335" y="2302322"/>
                    </a:cubicBezTo>
                    <a:cubicBezTo>
                      <a:pt x="462400" y="2335866"/>
                      <a:pt x="520020" y="2352968"/>
                      <a:pt x="578602" y="2351090"/>
                    </a:cubicBezTo>
                    <a:cubicBezTo>
                      <a:pt x="676138" y="2346701"/>
                      <a:pt x="819110" y="2336785"/>
                      <a:pt x="979882" y="2315733"/>
                    </a:cubicBezTo>
                    <a:cubicBezTo>
                      <a:pt x="976549" y="2356373"/>
                      <a:pt x="974761" y="2397013"/>
                      <a:pt x="974761" y="2438141"/>
                    </a:cubicBezTo>
                    <a:cubicBezTo>
                      <a:pt x="974761" y="2479269"/>
                      <a:pt x="976630" y="2520152"/>
                      <a:pt x="979963" y="2560711"/>
                    </a:cubicBezTo>
                    <a:cubicBezTo>
                      <a:pt x="824881" y="2540554"/>
                      <a:pt x="684104" y="2530312"/>
                      <a:pt x="586486" y="2525192"/>
                    </a:cubicBezTo>
                    <a:cubicBezTo>
                      <a:pt x="523666" y="2523721"/>
                      <a:pt x="461925" y="2541692"/>
                      <a:pt x="409702" y="2576642"/>
                    </a:cubicBezTo>
                    <a:cubicBezTo>
                      <a:pt x="341107" y="2616965"/>
                      <a:pt x="253581" y="2603212"/>
                      <a:pt x="200650" y="2543805"/>
                    </a:cubicBezTo>
                    <a:cubicBezTo>
                      <a:pt x="169178" y="2506839"/>
                      <a:pt x="155934" y="2457713"/>
                      <a:pt x="164562" y="2409937"/>
                    </a:cubicBezTo>
                    <a:close/>
                  </a:path>
                </a:pathLst>
              </a:custGeom>
              <a:grpFill/>
              <a:ln w="81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87F5DC4-9560-4BA4-8768-3BC34BADAFF8}"/>
              </a:ext>
            </a:extLst>
          </p:cNvPr>
          <p:cNvGrpSpPr/>
          <p:nvPr/>
        </p:nvGrpSpPr>
        <p:grpSpPr>
          <a:xfrm>
            <a:off x="6821306" y="4655311"/>
            <a:ext cx="720097" cy="718528"/>
            <a:chOff x="3599379" y="3657321"/>
            <a:chExt cx="1498648" cy="149538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D5B3D55-164A-48F2-9C1F-AFA26C8C55F8}"/>
                </a:ext>
              </a:extLst>
            </p:cNvPr>
            <p:cNvSpPr/>
            <p:nvPr/>
          </p:nvSpPr>
          <p:spPr>
            <a:xfrm>
              <a:off x="3599379" y="3657321"/>
              <a:ext cx="1498648" cy="1495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Graphic 15" descr="Heart with pulse">
              <a:extLst>
                <a:ext uri="{FF2B5EF4-FFF2-40B4-BE49-F238E27FC236}">
                  <a16:creationId xmlns:a16="http://schemas.microsoft.com/office/drawing/2014/main" id="{B7BF2DE1-D06F-4600-B51F-36A6BB1DADAB}"/>
                </a:ext>
              </a:extLst>
            </p:cNvPr>
            <p:cNvSpPr/>
            <p:nvPr/>
          </p:nvSpPr>
          <p:spPr>
            <a:xfrm>
              <a:off x="4029615" y="4134068"/>
              <a:ext cx="638175" cy="609600"/>
            </a:xfrm>
            <a:custGeom>
              <a:avLst/>
              <a:gdLst>
                <a:gd name="connsiteX0" fmla="*/ 325917 w 638175"/>
                <a:gd name="connsiteY0" fmla="*/ 611677 h 609600"/>
                <a:gd name="connsiteX1" fmla="*/ 445265 w 638175"/>
                <a:gd name="connsiteY1" fmla="*/ 505854 h 609600"/>
                <a:gd name="connsiteX2" fmla="*/ 589378 w 638175"/>
                <a:gd name="connsiteY2" fmla="*/ 331928 h 609600"/>
                <a:gd name="connsiteX3" fmla="*/ 638813 w 638175"/>
                <a:gd name="connsiteY3" fmla="*/ 118187 h 609600"/>
                <a:gd name="connsiteX4" fmla="*/ 497557 w 638175"/>
                <a:gd name="connsiteY4" fmla="*/ 648 h 609600"/>
                <a:gd name="connsiteX5" fmla="*/ 323250 w 638175"/>
                <a:gd name="connsiteY5" fmla="*/ 127902 h 609600"/>
                <a:gd name="connsiteX6" fmla="*/ 169040 w 638175"/>
                <a:gd name="connsiteY6" fmla="*/ 267 h 609600"/>
                <a:gd name="connsiteX7" fmla="*/ 15878 w 638175"/>
                <a:gd name="connsiteY7" fmla="*/ 98565 h 609600"/>
                <a:gd name="connsiteX8" fmla="*/ 46167 w 638175"/>
                <a:gd name="connsiteY8" fmla="*/ 313640 h 609600"/>
                <a:gd name="connsiteX9" fmla="*/ 188471 w 638175"/>
                <a:gd name="connsiteY9" fmla="*/ 493091 h 609600"/>
                <a:gd name="connsiteX10" fmla="*/ 323250 w 638175"/>
                <a:gd name="connsiteY10" fmla="*/ 613773 h 609600"/>
                <a:gd name="connsiteX11" fmla="*/ 170850 w 638175"/>
                <a:gd name="connsiteY11" fmla="*/ 287827 h 609600"/>
                <a:gd name="connsiteX12" fmla="*/ 199425 w 638175"/>
                <a:gd name="connsiteY12" fmla="*/ 202102 h 609600"/>
                <a:gd name="connsiteX13" fmla="*/ 216379 w 638175"/>
                <a:gd name="connsiteY13" fmla="*/ 151143 h 609600"/>
                <a:gd name="connsiteX14" fmla="*/ 245811 w 638175"/>
                <a:gd name="connsiteY14" fmla="*/ 127807 h 609600"/>
                <a:gd name="connsiteX15" fmla="*/ 259432 w 638175"/>
                <a:gd name="connsiteY15" fmla="*/ 153906 h 609600"/>
                <a:gd name="connsiteX16" fmla="*/ 267338 w 638175"/>
                <a:gd name="connsiteY16" fmla="*/ 196101 h 609600"/>
                <a:gd name="connsiteX17" fmla="*/ 290198 w 638175"/>
                <a:gd name="connsiteY17" fmla="*/ 318021 h 609600"/>
                <a:gd name="connsiteX18" fmla="*/ 305343 w 638175"/>
                <a:gd name="connsiteY18" fmla="*/ 398984 h 609600"/>
                <a:gd name="connsiteX19" fmla="*/ 360588 w 638175"/>
                <a:gd name="connsiteY19" fmla="*/ 252870 h 609600"/>
                <a:gd name="connsiteX20" fmla="*/ 372780 w 638175"/>
                <a:gd name="connsiteY20" fmla="*/ 220676 h 609600"/>
                <a:gd name="connsiteX21" fmla="*/ 391830 w 638175"/>
                <a:gd name="connsiteY21" fmla="*/ 200578 h 609600"/>
                <a:gd name="connsiteX22" fmla="*/ 414785 w 638175"/>
                <a:gd name="connsiteY22" fmla="*/ 223438 h 609600"/>
                <a:gd name="connsiteX23" fmla="*/ 426501 w 638175"/>
                <a:gd name="connsiteY23" fmla="*/ 263634 h 609600"/>
                <a:gd name="connsiteX24" fmla="*/ 449742 w 638175"/>
                <a:gd name="connsiteY24" fmla="*/ 343548 h 609600"/>
                <a:gd name="connsiteX25" fmla="*/ 472697 w 638175"/>
                <a:gd name="connsiteY25" fmla="*/ 318307 h 609600"/>
                <a:gd name="connsiteX26" fmla="*/ 497367 w 638175"/>
                <a:gd name="connsiteY26" fmla="*/ 291828 h 609600"/>
                <a:gd name="connsiteX27" fmla="*/ 535467 w 638175"/>
                <a:gd name="connsiteY27" fmla="*/ 288208 h 609600"/>
                <a:gd name="connsiteX28" fmla="*/ 570900 w 638175"/>
                <a:gd name="connsiteY28" fmla="*/ 288208 h 609600"/>
                <a:gd name="connsiteX29" fmla="*/ 547563 w 638175"/>
                <a:gd name="connsiteY29" fmla="*/ 326308 h 609600"/>
                <a:gd name="connsiteX30" fmla="*/ 516607 w 638175"/>
                <a:gd name="connsiteY30" fmla="*/ 326308 h 609600"/>
                <a:gd name="connsiteX31" fmla="*/ 455361 w 638175"/>
                <a:gd name="connsiteY31" fmla="*/ 393745 h 609600"/>
                <a:gd name="connsiteX32" fmla="*/ 428527 w 638175"/>
                <a:gd name="connsiteY32" fmla="*/ 396129 h 609600"/>
                <a:gd name="connsiteX33" fmla="*/ 424500 w 638175"/>
                <a:gd name="connsiteY33" fmla="*/ 391459 h 609600"/>
                <a:gd name="connsiteX34" fmla="*/ 420024 w 638175"/>
                <a:gd name="connsiteY34" fmla="*/ 378505 h 609600"/>
                <a:gd name="connsiteX35" fmla="*/ 404117 w 638175"/>
                <a:gd name="connsiteY35" fmla="*/ 324117 h 609600"/>
                <a:gd name="connsiteX36" fmla="*/ 391163 w 638175"/>
                <a:gd name="connsiteY36" fmla="*/ 279540 h 609600"/>
                <a:gd name="connsiteX37" fmla="*/ 318487 w 638175"/>
                <a:gd name="connsiteY37" fmla="*/ 471660 h 609600"/>
                <a:gd name="connsiteX38" fmla="*/ 309819 w 638175"/>
                <a:gd name="connsiteY38" fmla="*/ 484804 h 609600"/>
                <a:gd name="connsiteX39" fmla="*/ 283331 w 638175"/>
                <a:gd name="connsiteY39" fmla="*/ 479888 h 609600"/>
                <a:gd name="connsiteX40" fmla="*/ 280292 w 638175"/>
                <a:gd name="connsiteY40" fmla="*/ 472517 h 609600"/>
                <a:gd name="connsiteX41" fmla="*/ 275244 w 638175"/>
                <a:gd name="connsiteY41" fmla="*/ 445847 h 609600"/>
                <a:gd name="connsiteX42" fmla="*/ 251145 w 638175"/>
                <a:gd name="connsiteY42" fmla="*/ 317259 h 609600"/>
                <a:gd name="connsiteX43" fmla="*/ 233143 w 638175"/>
                <a:gd name="connsiteY43" fmla="*/ 221152 h 609600"/>
                <a:gd name="connsiteX44" fmla="*/ 206283 w 638175"/>
                <a:gd name="connsiteY44" fmla="*/ 301829 h 609600"/>
                <a:gd name="connsiteX45" fmla="*/ 183518 w 638175"/>
                <a:gd name="connsiteY45" fmla="*/ 326308 h 609600"/>
                <a:gd name="connsiteX46" fmla="*/ 141513 w 638175"/>
                <a:gd name="connsiteY46" fmla="*/ 326308 h 609600"/>
                <a:gd name="connsiteX47" fmla="*/ 98650 w 638175"/>
                <a:gd name="connsiteY47" fmla="*/ 326308 h 609600"/>
                <a:gd name="connsiteX48" fmla="*/ 75314 w 638175"/>
                <a:gd name="connsiteY48" fmla="*/ 288208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38175" h="609600">
                  <a:moveTo>
                    <a:pt x="325917" y="611677"/>
                  </a:moveTo>
                  <a:cubicBezTo>
                    <a:pt x="367682" y="578705"/>
                    <a:pt x="407530" y="543373"/>
                    <a:pt x="445265" y="505854"/>
                  </a:cubicBezTo>
                  <a:cubicBezTo>
                    <a:pt x="499966" y="453739"/>
                    <a:pt x="548337" y="395362"/>
                    <a:pt x="589378" y="331928"/>
                  </a:cubicBezTo>
                  <a:cubicBezTo>
                    <a:pt x="627478" y="270587"/>
                    <a:pt x="663864" y="190958"/>
                    <a:pt x="638813" y="118187"/>
                  </a:cubicBezTo>
                  <a:cubicBezTo>
                    <a:pt x="618525" y="57989"/>
                    <a:pt x="562232" y="6840"/>
                    <a:pt x="497557" y="648"/>
                  </a:cubicBezTo>
                  <a:cubicBezTo>
                    <a:pt x="415833" y="-7448"/>
                    <a:pt x="356682" y="61704"/>
                    <a:pt x="323250" y="127902"/>
                  </a:cubicBezTo>
                  <a:cubicBezTo>
                    <a:pt x="292674" y="67323"/>
                    <a:pt x="242097" y="4839"/>
                    <a:pt x="169040" y="267"/>
                  </a:cubicBezTo>
                  <a:cubicBezTo>
                    <a:pt x="104175" y="-3733"/>
                    <a:pt x="43786" y="41892"/>
                    <a:pt x="15878" y="98565"/>
                  </a:cubicBezTo>
                  <a:cubicBezTo>
                    <a:pt x="-19079" y="169717"/>
                    <a:pt x="9401" y="249727"/>
                    <a:pt x="46167" y="313640"/>
                  </a:cubicBezTo>
                  <a:cubicBezTo>
                    <a:pt x="84267" y="380315"/>
                    <a:pt x="134940" y="438894"/>
                    <a:pt x="188471" y="493091"/>
                  </a:cubicBezTo>
                  <a:cubicBezTo>
                    <a:pt x="230670" y="536264"/>
                    <a:pt x="275695" y="576580"/>
                    <a:pt x="323250" y="613773"/>
                  </a:cubicBezTo>
                  <a:close/>
                  <a:moveTo>
                    <a:pt x="170850" y="287827"/>
                  </a:moveTo>
                  <a:lnTo>
                    <a:pt x="199425" y="202102"/>
                  </a:lnTo>
                  <a:lnTo>
                    <a:pt x="216379" y="151143"/>
                  </a:lnTo>
                  <a:cubicBezTo>
                    <a:pt x="220761" y="137904"/>
                    <a:pt x="227523" y="120187"/>
                    <a:pt x="245811" y="127807"/>
                  </a:cubicBezTo>
                  <a:cubicBezTo>
                    <a:pt x="256860" y="132474"/>
                    <a:pt x="257527" y="143904"/>
                    <a:pt x="259432" y="153906"/>
                  </a:cubicBezTo>
                  <a:lnTo>
                    <a:pt x="267338" y="196101"/>
                  </a:lnTo>
                  <a:lnTo>
                    <a:pt x="290198" y="318021"/>
                  </a:lnTo>
                  <a:lnTo>
                    <a:pt x="305343" y="398984"/>
                  </a:lnTo>
                  <a:lnTo>
                    <a:pt x="360588" y="252870"/>
                  </a:lnTo>
                  <a:lnTo>
                    <a:pt x="372780" y="220676"/>
                  </a:lnTo>
                  <a:cubicBezTo>
                    <a:pt x="376304" y="211151"/>
                    <a:pt x="379923" y="201626"/>
                    <a:pt x="391830" y="200578"/>
                  </a:cubicBezTo>
                  <a:cubicBezTo>
                    <a:pt x="406974" y="199054"/>
                    <a:pt x="411451" y="212008"/>
                    <a:pt x="414785" y="223438"/>
                  </a:cubicBezTo>
                  <a:lnTo>
                    <a:pt x="426501" y="263634"/>
                  </a:lnTo>
                  <a:lnTo>
                    <a:pt x="449742" y="343548"/>
                  </a:lnTo>
                  <a:lnTo>
                    <a:pt x="472697" y="318307"/>
                  </a:lnTo>
                  <a:cubicBezTo>
                    <a:pt x="480040" y="308699"/>
                    <a:pt x="488302" y="299831"/>
                    <a:pt x="497367" y="291828"/>
                  </a:cubicBezTo>
                  <a:cubicBezTo>
                    <a:pt x="506892" y="285160"/>
                    <a:pt x="524513" y="288208"/>
                    <a:pt x="535467" y="288208"/>
                  </a:cubicBezTo>
                  <a:lnTo>
                    <a:pt x="570900" y="288208"/>
                  </a:lnTo>
                  <a:cubicBezTo>
                    <a:pt x="563851" y="300876"/>
                    <a:pt x="556041" y="313640"/>
                    <a:pt x="547563" y="326308"/>
                  </a:cubicBezTo>
                  <a:lnTo>
                    <a:pt x="516607" y="326308"/>
                  </a:lnTo>
                  <a:cubicBezTo>
                    <a:pt x="496319" y="348692"/>
                    <a:pt x="476888" y="372504"/>
                    <a:pt x="455361" y="393745"/>
                  </a:cubicBezTo>
                  <a:cubicBezTo>
                    <a:pt x="448609" y="401814"/>
                    <a:pt x="436595" y="402882"/>
                    <a:pt x="428527" y="396129"/>
                  </a:cubicBezTo>
                  <a:cubicBezTo>
                    <a:pt x="426940" y="394802"/>
                    <a:pt x="425580" y="393224"/>
                    <a:pt x="424500" y="391459"/>
                  </a:cubicBezTo>
                  <a:cubicBezTo>
                    <a:pt x="422431" y="387363"/>
                    <a:pt x="420925" y="383006"/>
                    <a:pt x="420024" y="378505"/>
                  </a:cubicBezTo>
                  <a:lnTo>
                    <a:pt x="404117" y="324117"/>
                  </a:lnTo>
                  <a:lnTo>
                    <a:pt x="391163" y="279540"/>
                  </a:lnTo>
                  <a:cubicBezTo>
                    <a:pt x="366874" y="343644"/>
                    <a:pt x="343538" y="407842"/>
                    <a:pt x="318487" y="471660"/>
                  </a:cubicBezTo>
                  <a:cubicBezTo>
                    <a:pt x="317086" y="476858"/>
                    <a:pt x="314047" y="481469"/>
                    <a:pt x="309819" y="484804"/>
                  </a:cubicBezTo>
                  <a:cubicBezTo>
                    <a:pt x="301147" y="490761"/>
                    <a:pt x="289288" y="488560"/>
                    <a:pt x="283331" y="479888"/>
                  </a:cubicBezTo>
                  <a:cubicBezTo>
                    <a:pt x="281809" y="477673"/>
                    <a:pt x="280774" y="475161"/>
                    <a:pt x="280292" y="472517"/>
                  </a:cubicBezTo>
                  <a:cubicBezTo>
                    <a:pt x="278101" y="463754"/>
                    <a:pt x="276958" y="454610"/>
                    <a:pt x="275244" y="445847"/>
                  </a:cubicBezTo>
                  <a:lnTo>
                    <a:pt x="251145" y="317259"/>
                  </a:lnTo>
                  <a:lnTo>
                    <a:pt x="233143" y="221152"/>
                  </a:lnTo>
                  <a:lnTo>
                    <a:pt x="206283" y="301829"/>
                  </a:lnTo>
                  <a:cubicBezTo>
                    <a:pt x="202187" y="313830"/>
                    <a:pt x="198948" y="325546"/>
                    <a:pt x="183518" y="326308"/>
                  </a:cubicBezTo>
                  <a:cubicBezTo>
                    <a:pt x="169516" y="326975"/>
                    <a:pt x="155419" y="326308"/>
                    <a:pt x="141513" y="326308"/>
                  </a:cubicBezTo>
                  <a:lnTo>
                    <a:pt x="98650" y="326308"/>
                  </a:lnTo>
                  <a:cubicBezTo>
                    <a:pt x="90268" y="313640"/>
                    <a:pt x="82362" y="300876"/>
                    <a:pt x="75314" y="288208"/>
                  </a:cubicBezTo>
                  <a:close/>
                </a:path>
              </a:pathLst>
            </a:custGeom>
            <a:solidFill>
              <a:srgbClr val="50C3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C17E9FF1-1AD1-4CE7-9A8C-42101889A200}"/>
              </a:ext>
            </a:extLst>
          </p:cNvPr>
          <p:cNvSpPr/>
          <p:nvPr/>
        </p:nvSpPr>
        <p:spPr>
          <a:xfrm>
            <a:off x="7158490" y="3037423"/>
            <a:ext cx="462234" cy="4612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CD18057-79C2-42A3-A797-92DCE43E1EC1}"/>
              </a:ext>
            </a:extLst>
          </p:cNvPr>
          <p:cNvSpPr/>
          <p:nvPr/>
        </p:nvSpPr>
        <p:spPr>
          <a:xfrm>
            <a:off x="6988663" y="1553261"/>
            <a:ext cx="287704" cy="2870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27A65DB-2D92-90CC-3E28-DF9C3A906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05691"/>
              </p:ext>
            </p:extLst>
          </p:nvPr>
        </p:nvGraphicFramePr>
        <p:xfrm>
          <a:off x="7953825" y="1907077"/>
          <a:ext cx="3740886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0886">
                  <a:extLst>
                    <a:ext uri="{9D8B030D-6E8A-4147-A177-3AD203B41FA5}">
                      <a16:colId xmlns:a16="http://schemas.microsoft.com/office/drawing/2014/main" val="3135969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Top 10 Predictors of ‘Severity’ (by RFE)</a:t>
                      </a:r>
                    </a:p>
                  </a:txBody>
                  <a:tcPr>
                    <a:solidFill>
                      <a:srgbClr val="0187AD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074259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Mean Arterial Pressure &lt; 70 mmHg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5200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26320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International Normalized Ratio (INR) &gt; 1.2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60959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C-reactive Protein &gt; 10 mg/L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67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751246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D-Dimer &gt; 3 mg/mL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522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391436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Platelet Score 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260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583713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Age Score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549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493263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O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dirty="0"/>
                        <a:t> Saturation &lt; 94%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1326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33298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Aspartate aminotransferase (AST) &gt; 50 u/L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294594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Creatinine Score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604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28653"/>
                  </a:ext>
                </a:extLst>
              </a:tr>
              <a:tr h="293032">
                <a:tc>
                  <a:txBody>
                    <a:bodyPr/>
                    <a:lstStyle/>
                    <a:p>
                      <a:r>
                        <a:rPr lang="en-US" sz="1600" dirty="0"/>
                        <a:t>Temperature &lt;= 36 ºC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7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354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D18019-5DDA-FD45-D923-D3273BC336F3}"/>
              </a:ext>
            </a:extLst>
          </p:cNvPr>
          <p:cNvSpPr txBox="1"/>
          <p:nvPr/>
        </p:nvSpPr>
        <p:spPr>
          <a:xfrm>
            <a:off x="2675103" y="2915011"/>
            <a:ext cx="620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>
                <a:solidFill>
                  <a:schemeClr val="bg1"/>
                </a:solidFill>
                <a:latin typeface="Manrope ExtraBold" pitchFamily="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38656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890FE8A-0639-495C-B4FD-88C5B8E56C4F}"/>
              </a:ext>
            </a:extLst>
          </p:cNvPr>
          <p:cNvSpPr/>
          <p:nvPr/>
        </p:nvSpPr>
        <p:spPr>
          <a:xfrm>
            <a:off x="-635000" y="3073400"/>
            <a:ext cx="12827000" cy="3784600"/>
          </a:xfrm>
          <a:custGeom>
            <a:avLst/>
            <a:gdLst>
              <a:gd name="connsiteX0" fmla="*/ 6476996 w 12827000"/>
              <a:gd name="connsiteY0" fmla="*/ 0 h 3784600"/>
              <a:gd name="connsiteX1" fmla="*/ 12683440 w 12827000"/>
              <a:gd name="connsiteY1" fmla="*/ 1756708 h 3784600"/>
              <a:gd name="connsiteX2" fmla="*/ 12827000 w 12827000"/>
              <a:gd name="connsiteY2" fmla="*/ 1852877 h 3784600"/>
              <a:gd name="connsiteX3" fmla="*/ 12827000 w 12827000"/>
              <a:gd name="connsiteY3" fmla="*/ 3784600 h 3784600"/>
              <a:gd name="connsiteX4" fmla="*/ 0 w 12827000"/>
              <a:gd name="connsiteY4" fmla="*/ 3784600 h 3784600"/>
              <a:gd name="connsiteX5" fmla="*/ 0 w 12827000"/>
              <a:gd name="connsiteY5" fmla="*/ 1937948 h 3784600"/>
              <a:gd name="connsiteX6" fmla="*/ 270552 w 12827000"/>
              <a:gd name="connsiteY6" fmla="*/ 1756708 h 3784600"/>
              <a:gd name="connsiteX7" fmla="*/ 6476996 w 12827000"/>
              <a:gd name="connsiteY7" fmla="*/ 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00" h="3784600">
                <a:moveTo>
                  <a:pt x="6476996" y="0"/>
                </a:moveTo>
                <a:cubicBezTo>
                  <a:pt x="8804384" y="0"/>
                  <a:pt x="10952750" y="653383"/>
                  <a:pt x="12683440" y="1756708"/>
                </a:cubicBezTo>
                <a:lnTo>
                  <a:pt x="12827000" y="1852877"/>
                </a:lnTo>
                <a:lnTo>
                  <a:pt x="12827000" y="3784600"/>
                </a:lnTo>
                <a:lnTo>
                  <a:pt x="0" y="3784600"/>
                </a:lnTo>
                <a:lnTo>
                  <a:pt x="0" y="1937948"/>
                </a:lnTo>
                <a:lnTo>
                  <a:pt x="270552" y="1756708"/>
                </a:lnTo>
                <a:cubicBezTo>
                  <a:pt x="2001242" y="653383"/>
                  <a:pt x="4149609" y="0"/>
                  <a:pt x="6476996" y="0"/>
                </a:cubicBezTo>
                <a:close/>
              </a:path>
            </a:pathLst>
          </a:custGeom>
          <a:noFill/>
          <a:ln>
            <a:solidFill>
              <a:srgbClr val="50C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247C8-9DC9-4449-A948-E805EE2E8EDE}"/>
              </a:ext>
            </a:extLst>
          </p:cNvPr>
          <p:cNvSpPr txBox="1"/>
          <p:nvPr/>
        </p:nvSpPr>
        <p:spPr>
          <a:xfrm>
            <a:off x="2408999" y="288438"/>
            <a:ext cx="7580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Explained Variance and Cumulative Explained Variance after dimension reduction by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C0A6A-AF00-4639-1E90-DE551C7EAB08}"/>
              </a:ext>
            </a:extLst>
          </p:cNvPr>
          <p:cNvSpPr txBox="1"/>
          <p:nvPr/>
        </p:nvSpPr>
        <p:spPr>
          <a:xfrm>
            <a:off x="2122740" y="6089261"/>
            <a:ext cx="758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Predicting ‘Severity’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2132771-644D-8048-0C47-E9884D7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99" y="2243428"/>
            <a:ext cx="72136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090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E0AD3BE-96C2-4F9E-A84A-3769D8FDD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23514"/>
          <a:stretch>
            <a:fillRect/>
          </a:stretch>
        </p:blipFill>
        <p:spPr>
          <a:xfrm>
            <a:off x="614967" y="647389"/>
            <a:ext cx="2989262" cy="3759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38AE1-2B97-4913-8803-5D4B89A7C533}"/>
              </a:ext>
            </a:extLst>
          </p:cNvPr>
          <p:cNvSpPr txBox="1"/>
          <p:nvPr/>
        </p:nvSpPr>
        <p:spPr>
          <a:xfrm>
            <a:off x="5669550" y="357604"/>
            <a:ext cx="579569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COVID-19 is responsible for a 6.43M deaths worldwide since early 2020 and, as new variants emerge and spread, will continue to be a healthcare problem. </a:t>
            </a:r>
          </a:p>
          <a:p>
            <a:endParaRPr lang="en-ID" sz="2400" b="1" dirty="0">
              <a:solidFill>
                <a:schemeClr val="tx1">
                  <a:lumMod val="85000"/>
                  <a:lumOff val="15000"/>
                </a:schemeClr>
              </a:solidFill>
              <a:latin typeface="Manrope" pitchFamily="2" charset="0"/>
            </a:endParaRPr>
          </a:p>
          <a:p>
            <a:r>
              <a:rPr lang="en-ID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For most people, the disease is ‘mild’ and does not require hospitalisation. </a:t>
            </a:r>
          </a:p>
          <a:p>
            <a:endParaRPr lang="en-ID" sz="2400" b="1" dirty="0">
              <a:solidFill>
                <a:schemeClr val="tx1">
                  <a:lumMod val="85000"/>
                  <a:lumOff val="15000"/>
                </a:schemeClr>
              </a:solidFill>
              <a:latin typeface="Manrope" pitchFamily="2" charset="0"/>
            </a:endParaRPr>
          </a:p>
          <a:p>
            <a:r>
              <a:rPr lang="en-ID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However, in a significant portion of patients the disease is severe and fatal. </a:t>
            </a:r>
          </a:p>
          <a:p>
            <a:endParaRPr lang="en-ID" sz="2400" b="1" dirty="0">
              <a:solidFill>
                <a:schemeClr val="tx1">
                  <a:lumMod val="85000"/>
                  <a:lumOff val="15000"/>
                </a:schemeClr>
              </a:solidFill>
              <a:latin typeface="Manrope" pitchFamily="2" charset="0"/>
            </a:endParaRPr>
          </a:p>
          <a:p>
            <a:r>
              <a:rPr lang="en-ID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Determining which patients are at high risk of severe illness or mortality is essential for clinical decision-making and ensuring sometimes scarce resources are prioritised for those who need them most. </a:t>
            </a:r>
          </a:p>
          <a:p>
            <a:endParaRPr lang="en-ID" sz="3600" b="1" dirty="0">
              <a:solidFill>
                <a:schemeClr val="tx1">
                  <a:lumMod val="85000"/>
                  <a:lumOff val="15000"/>
                </a:schemeClr>
              </a:solidFill>
              <a:latin typeface="Manrope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29EC51-032A-449C-8D5B-12B46183A26E}"/>
              </a:ext>
            </a:extLst>
          </p:cNvPr>
          <p:cNvSpPr/>
          <p:nvPr/>
        </p:nvSpPr>
        <p:spPr>
          <a:xfrm>
            <a:off x="2704227" y="3635425"/>
            <a:ext cx="2616164" cy="2815584"/>
          </a:xfrm>
          <a:prstGeom prst="roundRect">
            <a:avLst>
              <a:gd name="adj" fmla="val 8025"/>
            </a:avLst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7994A1-343A-4336-9DCF-20275A89A58F}"/>
              </a:ext>
            </a:extLst>
          </p:cNvPr>
          <p:cNvSpPr/>
          <p:nvPr/>
        </p:nvSpPr>
        <p:spPr>
          <a:xfrm>
            <a:off x="10129421" y="5717219"/>
            <a:ext cx="3000653" cy="3000653"/>
          </a:xfrm>
          <a:prstGeom prst="ellipse">
            <a:avLst/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1B218-DDDC-4368-87BC-6617011450F8}"/>
              </a:ext>
            </a:extLst>
          </p:cNvPr>
          <p:cNvSpPr txBox="1"/>
          <p:nvPr/>
        </p:nvSpPr>
        <p:spPr>
          <a:xfrm>
            <a:off x="2832860" y="3765944"/>
            <a:ext cx="23588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nrope" pitchFamily="2" charset="0"/>
              </a:rPr>
              <a:t>Goal: </a:t>
            </a: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To predict COVID-19 severe illness and/or mortality from demographics, comorbidity and admission laboratory tests</a:t>
            </a:r>
            <a:endParaRPr lang="en-ID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F4B91556-DE8D-CA88-2C51-10C3FA6DF4F6}"/>
              </a:ext>
            </a:extLst>
          </p:cNvPr>
          <p:cNvGrpSpPr/>
          <p:nvPr/>
        </p:nvGrpSpPr>
        <p:grpSpPr>
          <a:xfrm>
            <a:off x="4198916" y="1575435"/>
            <a:ext cx="652665" cy="652665"/>
            <a:chOff x="3657600" y="990600"/>
            <a:chExt cx="4876800" cy="4876800"/>
          </a:xfrm>
          <a:solidFill>
            <a:srgbClr val="50C3CA"/>
          </a:solidFill>
        </p:grpSpPr>
        <p:sp>
          <p:nvSpPr>
            <p:cNvPr id="12" name="Freeform: Shape 31">
              <a:extLst>
                <a:ext uri="{FF2B5EF4-FFF2-40B4-BE49-F238E27FC236}">
                  <a16:creationId xmlns:a16="http://schemas.microsoft.com/office/drawing/2014/main" id="{44201981-64C2-45EC-D6D2-965E0A0ECC3D}"/>
                </a:ext>
              </a:extLst>
            </p:cNvPr>
            <p:cNvSpPr/>
            <p:nvPr/>
          </p:nvSpPr>
          <p:spPr>
            <a:xfrm>
              <a:off x="5445760" y="2534920"/>
              <a:ext cx="812800" cy="812800"/>
            </a:xfrm>
            <a:custGeom>
              <a:avLst/>
              <a:gdLst>
                <a:gd name="connsiteX0" fmla="*/ 406400 w 812800"/>
                <a:gd name="connsiteY0" fmla="*/ 812800 h 812800"/>
                <a:gd name="connsiteX1" fmla="*/ 812800 w 812800"/>
                <a:gd name="connsiteY1" fmla="*/ 406400 h 812800"/>
                <a:gd name="connsiteX2" fmla="*/ 406400 w 812800"/>
                <a:gd name="connsiteY2" fmla="*/ 0 h 812800"/>
                <a:gd name="connsiteX3" fmla="*/ 0 w 812800"/>
                <a:gd name="connsiteY3" fmla="*/ 406400 h 812800"/>
                <a:gd name="connsiteX4" fmla="*/ 406400 w 812800"/>
                <a:gd name="connsiteY4" fmla="*/ 812800 h 812800"/>
                <a:gd name="connsiteX5" fmla="*/ 406400 w 812800"/>
                <a:gd name="connsiteY5" fmla="*/ 162560 h 812800"/>
                <a:gd name="connsiteX6" fmla="*/ 650240 w 812800"/>
                <a:gd name="connsiteY6" fmla="*/ 406400 h 812800"/>
                <a:gd name="connsiteX7" fmla="*/ 406400 w 812800"/>
                <a:gd name="connsiteY7" fmla="*/ 650240 h 812800"/>
                <a:gd name="connsiteX8" fmla="*/ 162560 w 812800"/>
                <a:gd name="connsiteY8" fmla="*/ 406400 h 812800"/>
                <a:gd name="connsiteX9" fmla="*/ 406400 w 812800"/>
                <a:gd name="connsiteY9" fmla="*/ 16256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800" h="812800">
                  <a:moveTo>
                    <a:pt x="406400" y="812800"/>
                  </a:moveTo>
                  <a:cubicBezTo>
                    <a:pt x="630847" y="812800"/>
                    <a:pt x="812800" y="630847"/>
                    <a:pt x="812800" y="406400"/>
                  </a:cubicBezTo>
                  <a:cubicBezTo>
                    <a:pt x="812800" y="181953"/>
                    <a:pt x="630847" y="0"/>
                    <a:pt x="406400" y="0"/>
                  </a:cubicBezTo>
                  <a:cubicBezTo>
                    <a:pt x="181953" y="0"/>
                    <a:pt x="0" y="181953"/>
                    <a:pt x="0" y="406400"/>
                  </a:cubicBezTo>
                  <a:cubicBezTo>
                    <a:pt x="268" y="630741"/>
                    <a:pt x="182059" y="812532"/>
                    <a:pt x="406400" y="812800"/>
                  </a:cubicBezTo>
                  <a:close/>
                  <a:moveTo>
                    <a:pt x="406400" y="162560"/>
                  </a:moveTo>
                  <a:cubicBezTo>
                    <a:pt x="541073" y="162560"/>
                    <a:pt x="650240" y="271727"/>
                    <a:pt x="650240" y="406400"/>
                  </a:cubicBezTo>
                  <a:cubicBezTo>
                    <a:pt x="650240" y="541073"/>
                    <a:pt x="541073" y="650240"/>
                    <a:pt x="406400" y="650240"/>
                  </a:cubicBezTo>
                  <a:cubicBezTo>
                    <a:pt x="271727" y="650240"/>
                    <a:pt x="162560" y="541073"/>
                    <a:pt x="162560" y="406400"/>
                  </a:cubicBezTo>
                  <a:cubicBezTo>
                    <a:pt x="162560" y="271727"/>
                    <a:pt x="271727" y="162560"/>
                    <a:pt x="40640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32">
              <a:extLst>
                <a:ext uri="{FF2B5EF4-FFF2-40B4-BE49-F238E27FC236}">
                  <a16:creationId xmlns:a16="http://schemas.microsoft.com/office/drawing/2014/main" id="{D7922AFD-EE85-6B09-A395-CFAB03C83153}"/>
                </a:ext>
              </a:extLst>
            </p:cNvPr>
            <p:cNvSpPr/>
            <p:nvPr/>
          </p:nvSpPr>
          <p:spPr>
            <a:xfrm>
              <a:off x="6502400" y="29413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33">
              <a:extLst>
                <a:ext uri="{FF2B5EF4-FFF2-40B4-BE49-F238E27FC236}">
                  <a16:creationId xmlns:a16="http://schemas.microsoft.com/office/drawing/2014/main" id="{A7939CC9-2B00-C835-529B-447C9A40006B}"/>
                </a:ext>
              </a:extLst>
            </p:cNvPr>
            <p:cNvSpPr/>
            <p:nvPr/>
          </p:nvSpPr>
          <p:spPr>
            <a:xfrm>
              <a:off x="4958080" y="33477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34">
              <a:extLst>
                <a:ext uri="{FF2B5EF4-FFF2-40B4-BE49-F238E27FC236}">
                  <a16:creationId xmlns:a16="http://schemas.microsoft.com/office/drawing/2014/main" id="{136B5D43-5D28-217F-9EA5-3DC141834D49}"/>
                </a:ext>
              </a:extLst>
            </p:cNvPr>
            <p:cNvSpPr/>
            <p:nvPr/>
          </p:nvSpPr>
          <p:spPr>
            <a:xfrm>
              <a:off x="5689600" y="3510280"/>
              <a:ext cx="975360" cy="975360"/>
            </a:xfrm>
            <a:custGeom>
              <a:avLst/>
              <a:gdLst>
                <a:gd name="connsiteX0" fmla="*/ 0 w 975360"/>
                <a:gd name="connsiteY0" fmla="*/ 487680 h 975360"/>
                <a:gd name="connsiteX1" fmla="*/ 487680 w 975360"/>
                <a:gd name="connsiteY1" fmla="*/ 975360 h 975360"/>
                <a:gd name="connsiteX2" fmla="*/ 975360 w 975360"/>
                <a:gd name="connsiteY2" fmla="*/ 487680 h 975360"/>
                <a:gd name="connsiteX3" fmla="*/ 487680 w 975360"/>
                <a:gd name="connsiteY3" fmla="*/ 0 h 975360"/>
                <a:gd name="connsiteX4" fmla="*/ 0 w 975360"/>
                <a:gd name="connsiteY4" fmla="*/ 487680 h 975360"/>
                <a:gd name="connsiteX5" fmla="*/ 812800 w 975360"/>
                <a:gd name="connsiteY5" fmla="*/ 487680 h 975360"/>
                <a:gd name="connsiteX6" fmla="*/ 487680 w 975360"/>
                <a:gd name="connsiteY6" fmla="*/ 812800 h 975360"/>
                <a:gd name="connsiteX7" fmla="*/ 162560 w 975360"/>
                <a:gd name="connsiteY7" fmla="*/ 487680 h 975360"/>
                <a:gd name="connsiteX8" fmla="*/ 487680 w 975360"/>
                <a:gd name="connsiteY8" fmla="*/ 162560 h 975360"/>
                <a:gd name="connsiteX9" fmla="*/ 812800 w 975360"/>
                <a:gd name="connsiteY9" fmla="*/ 48768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360" h="975360">
                  <a:moveTo>
                    <a:pt x="0" y="487680"/>
                  </a:moveTo>
                  <a:cubicBezTo>
                    <a:pt x="0" y="757018"/>
                    <a:pt x="218342" y="975360"/>
                    <a:pt x="487680" y="975360"/>
                  </a:cubicBezTo>
                  <a:cubicBezTo>
                    <a:pt x="757018" y="975360"/>
                    <a:pt x="975360" y="757018"/>
                    <a:pt x="975360" y="487680"/>
                  </a:cubicBezTo>
                  <a:cubicBezTo>
                    <a:pt x="975360" y="218342"/>
                    <a:pt x="757018" y="0"/>
                    <a:pt x="487680" y="0"/>
                  </a:cubicBezTo>
                  <a:cubicBezTo>
                    <a:pt x="218456" y="268"/>
                    <a:pt x="268" y="218456"/>
                    <a:pt x="0" y="487680"/>
                  </a:cubicBezTo>
                  <a:close/>
                  <a:moveTo>
                    <a:pt x="812800" y="487680"/>
                  </a:moveTo>
                  <a:cubicBezTo>
                    <a:pt x="812800" y="667236"/>
                    <a:pt x="667236" y="812800"/>
                    <a:pt x="487680" y="812800"/>
                  </a:cubicBezTo>
                  <a:cubicBezTo>
                    <a:pt x="308124" y="812800"/>
                    <a:pt x="162560" y="667236"/>
                    <a:pt x="162560" y="487680"/>
                  </a:cubicBezTo>
                  <a:cubicBezTo>
                    <a:pt x="162560" y="308124"/>
                    <a:pt x="308124" y="162560"/>
                    <a:pt x="487680" y="162560"/>
                  </a:cubicBezTo>
                  <a:cubicBezTo>
                    <a:pt x="667236" y="162560"/>
                    <a:pt x="812800" y="308124"/>
                    <a:pt x="812800" y="48768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35">
              <a:extLst>
                <a:ext uri="{FF2B5EF4-FFF2-40B4-BE49-F238E27FC236}">
                  <a16:creationId xmlns:a16="http://schemas.microsoft.com/office/drawing/2014/main" id="{1D7836FC-910C-D21D-BF33-446FC505569A}"/>
                </a:ext>
              </a:extLst>
            </p:cNvPr>
            <p:cNvSpPr/>
            <p:nvPr/>
          </p:nvSpPr>
          <p:spPr>
            <a:xfrm>
              <a:off x="3657955" y="990859"/>
              <a:ext cx="4795520" cy="4795520"/>
            </a:xfrm>
            <a:custGeom>
              <a:avLst/>
              <a:gdLst>
                <a:gd name="connsiteX0" fmla="*/ 324765 w 4795520"/>
                <a:gd name="connsiteY0" fmla="*/ 2763261 h 4795520"/>
                <a:gd name="connsiteX1" fmla="*/ 495453 w 4795520"/>
                <a:gd name="connsiteY1" fmla="*/ 2714493 h 4795520"/>
                <a:gd name="connsiteX2" fmla="*/ 578033 w 4795520"/>
                <a:gd name="connsiteY2" fmla="*/ 2687264 h 4795520"/>
                <a:gd name="connsiteX3" fmla="*/ 1004916 w 4795520"/>
                <a:gd name="connsiteY3" fmla="*/ 2727904 h 4795520"/>
                <a:gd name="connsiteX4" fmla="*/ 1051408 w 4795520"/>
                <a:gd name="connsiteY4" fmla="*/ 2903469 h 4795520"/>
                <a:gd name="connsiteX5" fmla="*/ 697109 w 4795520"/>
                <a:gd name="connsiteY5" fmla="*/ 3155437 h 4795520"/>
                <a:gd name="connsiteX6" fmla="*/ 626395 w 4795520"/>
                <a:gd name="connsiteY6" fmla="*/ 3169661 h 4795520"/>
                <a:gd name="connsiteX7" fmla="*/ 394666 w 4795520"/>
                <a:gd name="connsiteY7" fmla="*/ 3249072 h 4795520"/>
                <a:gd name="connsiteX8" fmla="*/ 302250 w 4795520"/>
                <a:gd name="connsiteY8" fmla="*/ 3608004 h 4795520"/>
                <a:gd name="connsiteX9" fmla="*/ 496721 w 4795520"/>
                <a:gd name="connsiteY9" fmla="*/ 3800735 h 4795520"/>
                <a:gd name="connsiteX10" fmla="*/ 769448 w 4795520"/>
                <a:gd name="connsiteY10" fmla="*/ 3776579 h 4795520"/>
                <a:gd name="connsiteX11" fmla="*/ 894619 w 4795520"/>
                <a:gd name="connsiteY11" fmla="*/ 3648075 h 4795520"/>
                <a:gd name="connsiteX12" fmla="*/ 951515 w 4795520"/>
                <a:gd name="connsiteY12" fmla="*/ 3584189 h 4795520"/>
                <a:gd name="connsiteX13" fmla="*/ 1343610 w 4795520"/>
                <a:gd name="connsiteY13" fmla="*/ 3408055 h 4795520"/>
                <a:gd name="connsiteX14" fmla="*/ 1470813 w 4795520"/>
                <a:gd name="connsiteY14" fmla="*/ 3533389 h 4795520"/>
                <a:gd name="connsiteX15" fmla="*/ 1288421 w 4795520"/>
                <a:gd name="connsiteY15" fmla="*/ 3930685 h 4795520"/>
                <a:gd name="connsiteX16" fmla="*/ 1235101 w 4795520"/>
                <a:gd name="connsiteY16" fmla="*/ 3977584 h 4795520"/>
                <a:gd name="connsiteX17" fmla="*/ 1058870 w 4795520"/>
                <a:gd name="connsiteY17" fmla="*/ 4231649 h 4795520"/>
                <a:gd name="connsiteX18" fmla="*/ 1173897 w 4795520"/>
                <a:gd name="connsiteY18" fmla="*/ 4518665 h 4795520"/>
                <a:gd name="connsiteX19" fmla="*/ 1381893 w 4795520"/>
                <a:gd name="connsiteY19" fmla="*/ 4593605 h 4795520"/>
                <a:gd name="connsiteX20" fmla="*/ 1614784 w 4795520"/>
                <a:gd name="connsiteY20" fmla="*/ 4494639 h 4795520"/>
                <a:gd name="connsiteX21" fmla="*/ 1706525 w 4795520"/>
                <a:gd name="connsiteY21" fmla="*/ 4258813 h 4795520"/>
                <a:gd name="connsiteX22" fmla="*/ 1724244 w 4795520"/>
                <a:gd name="connsiteY22" fmla="*/ 4173713 h 4795520"/>
                <a:gd name="connsiteX23" fmla="*/ 1973367 w 4795520"/>
                <a:gd name="connsiteY23" fmla="*/ 3823640 h 4795520"/>
                <a:gd name="connsiteX24" fmla="*/ 2146412 w 4795520"/>
                <a:gd name="connsiteY24" fmla="*/ 3870863 h 4795520"/>
                <a:gd name="connsiteX25" fmla="*/ 2188759 w 4795520"/>
                <a:gd name="connsiteY25" fmla="*/ 4305468 h 4795520"/>
                <a:gd name="connsiteX26" fmla="*/ 2166732 w 4795520"/>
                <a:gd name="connsiteY26" fmla="*/ 4372117 h 4795520"/>
                <a:gd name="connsiteX27" fmla="*/ 2140121 w 4795520"/>
                <a:gd name="connsiteY27" fmla="*/ 4680786 h 4795520"/>
                <a:gd name="connsiteX28" fmla="*/ 2383587 w 4795520"/>
                <a:gd name="connsiteY28" fmla="*/ 4872396 h 4795520"/>
                <a:gd name="connsiteX29" fmla="*/ 2438045 w 4795520"/>
                <a:gd name="connsiteY29" fmla="*/ 4876541 h 4795520"/>
                <a:gd name="connsiteX30" fmla="*/ 2668157 w 4795520"/>
                <a:gd name="connsiteY30" fmla="*/ 4781533 h 4795520"/>
                <a:gd name="connsiteX31" fmla="*/ 2763165 w 4795520"/>
                <a:gd name="connsiteY31" fmla="*/ 4551421 h 4795520"/>
                <a:gd name="connsiteX32" fmla="*/ 2713178 w 4795520"/>
                <a:gd name="connsiteY32" fmla="*/ 4378376 h 4795520"/>
                <a:gd name="connsiteX33" fmla="*/ 2687412 w 4795520"/>
                <a:gd name="connsiteY33" fmla="*/ 4298721 h 4795520"/>
                <a:gd name="connsiteX34" fmla="*/ 2728052 w 4795520"/>
                <a:gd name="connsiteY34" fmla="*/ 3871839 h 4795520"/>
                <a:gd name="connsiteX35" fmla="*/ 2903373 w 4795520"/>
                <a:gd name="connsiteY35" fmla="*/ 3823884 h 4795520"/>
                <a:gd name="connsiteX36" fmla="*/ 3156072 w 4795520"/>
                <a:gd name="connsiteY36" fmla="*/ 4180296 h 4795520"/>
                <a:gd name="connsiteX37" fmla="*/ 3169971 w 4795520"/>
                <a:gd name="connsiteY37" fmla="*/ 4249872 h 4795520"/>
                <a:gd name="connsiteX38" fmla="*/ 3259274 w 4795520"/>
                <a:gd name="connsiteY38" fmla="*/ 4491989 h 4795520"/>
                <a:gd name="connsiteX39" fmla="*/ 3496554 w 4795520"/>
                <a:gd name="connsiteY39" fmla="*/ 4593443 h 4795520"/>
                <a:gd name="connsiteX40" fmla="*/ 3607908 w 4795520"/>
                <a:gd name="connsiteY40" fmla="*/ 4573448 h 4795520"/>
                <a:gd name="connsiteX41" fmla="*/ 3800810 w 4795520"/>
                <a:gd name="connsiteY41" fmla="*/ 4378799 h 4795520"/>
                <a:gd name="connsiteX42" fmla="*/ 3776401 w 4795520"/>
                <a:gd name="connsiteY42" fmla="*/ 4105844 h 4795520"/>
                <a:gd name="connsiteX43" fmla="*/ 3649117 w 4795520"/>
                <a:gd name="connsiteY43" fmla="*/ 3981973 h 4795520"/>
                <a:gd name="connsiteX44" fmla="*/ 3584093 w 4795520"/>
                <a:gd name="connsiteY44" fmla="*/ 3923939 h 4795520"/>
                <a:gd name="connsiteX45" fmla="*/ 3405277 w 4795520"/>
                <a:gd name="connsiteY45" fmla="*/ 3533064 h 4795520"/>
                <a:gd name="connsiteX46" fmla="*/ 3532561 w 4795520"/>
                <a:gd name="connsiteY46" fmla="*/ 3406836 h 4795520"/>
                <a:gd name="connsiteX47" fmla="*/ 3929939 w 4795520"/>
                <a:gd name="connsiteY47" fmla="*/ 3587440 h 4795520"/>
                <a:gd name="connsiteX48" fmla="*/ 3977326 w 4795520"/>
                <a:gd name="connsiteY48" fmla="*/ 3641247 h 4795520"/>
                <a:gd name="connsiteX49" fmla="*/ 4228749 w 4795520"/>
                <a:gd name="connsiteY49" fmla="*/ 3817349 h 4795520"/>
                <a:gd name="connsiteX50" fmla="*/ 4515155 w 4795520"/>
                <a:gd name="connsiteY50" fmla="*/ 3706922 h 4795520"/>
                <a:gd name="connsiteX51" fmla="*/ 4589218 w 4795520"/>
                <a:gd name="connsiteY51" fmla="*/ 3439884 h 4795520"/>
                <a:gd name="connsiteX52" fmla="*/ 4430462 w 4795520"/>
                <a:gd name="connsiteY52" fmla="*/ 3212739 h 4795520"/>
                <a:gd name="connsiteX53" fmla="*/ 4254247 w 4795520"/>
                <a:gd name="connsiteY53" fmla="*/ 3169661 h 4795520"/>
                <a:gd name="connsiteX54" fmla="*/ 4174186 w 4795520"/>
                <a:gd name="connsiteY54" fmla="*/ 3152186 h 4795520"/>
                <a:gd name="connsiteX55" fmla="*/ 3825332 w 4795520"/>
                <a:gd name="connsiteY55" fmla="*/ 2902900 h 4795520"/>
                <a:gd name="connsiteX56" fmla="*/ 3871093 w 4795520"/>
                <a:gd name="connsiteY56" fmla="*/ 2727985 h 4795520"/>
                <a:gd name="connsiteX57" fmla="*/ 4305534 w 4795520"/>
                <a:gd name="connsiteY57" fmla="*/ 2687345 h 4795520"/>
                <a:gd name="connsiteX58" fmla="*/ 4372671 w 4795520"/>
                <a:gd name="connsiteY58" fmla="*/ 2710104 h 4795520"/>
                <a:gd name="connsiteX59" fmla="*/ 4750176 w 4795520"/>
                <a:gd name="connsiteY59" fmla="*/ 2694970 h 4795520"/>
                <a:gd name="connsiteX60" fmla="*/ 4858482 w 4795520"/>
                <a:gd name="connsiteY60" fmla="*/ 2333013 h 4795520"/>
                <a:gd name="connsiteX61" fmla="*/ 4551325 w 4795520"/>
                <a:gd name="connsiteY61" fmla="*/ 2113021 h 4795520"/>
                <a:gd name="connsiteX62" fmla="*/ 4380637 w 4795520"/>
                <a:gd name="connsiteY62" fmla="*/ 2161789 h 4795520"/>
                <a:gd name="connsiteX63" fmla="*/ 4298056 w 4795520"/>
                <a:gd name="connsiteY63" fmla="*/ 2189018 h 4795520"/>
                <a:gd name="connsiteX64" fmla="*/ 3871255 w 4795520"/>
                <a:gd name="connsiteY64" fmla="*/ 2148378 h 4795520"/>
                <a:gd name="connsiteX65" fmla="*/ 3824763 w 4795520"/>
                <a:gd name="connsiteY65" fmla="*/ 1972732 h 4795520"/>
                <a:gd name="connsiteX66" fmla="*/ 4178981 w 4795520"/>
                <a:gd name="connsiteY66" fmla="*/ 1720763 h 4795520"/>
                <a:gd name="connsiteX67" fmla="*/ 4249451 w 4795520"/>
                <a:gd name="connsiteY67" fmla="*/ 1706621 h 4795520"/>
                <a:gd name="connsiteX68" fmla="*/ 4481099 w 4795520"/>
                <a:gd name="connsiteY68" fmla="*/ 1627129 h 4795520"/>
                <a:gd name="connsiteX69" fmla="*/ 4573514 w 4795520"/>
                <a:gd name="connsiteY69" fmla="*/ 1268196 h 4795520"/>
                <a:gd name="connsiteX70" fmla="*/ 4378938 w 4795520"/>
                <a:gd name="connsiteY70" fmla="*/ 1075628 h 4795520"/>
                <a:gd name="connsiteX71" fmla="*/ 4106236 w 4795520"/>
                <a:gd name="connsiteY71" fmla="*/ 1099622 h 4795520"/>
                <a:gd name="connsiteX72" fmla="*/ 3981146 w 4795520"/>
                <a:gd name="connsiteY72" fmla="*/ 1228125 h 4795520"/>
                <a:gd name="connsiteX73" fmla="*/ 3924250 w 4795520"/>
                <a:gd name="connsiteY73" fmla="*/ 1292012 h 4795520"/>
                <a:gd name="connsiteX74" fmla="*/ 3532155 w 4795520"/>
                <a:gd name="connsiteY74" fmla="*/ 1468145 h 4795520"/>
                <a:gd name="connsiteX75" fmla="*/ 3405277 w 4795520"/>
                <a:gd name="connsiteY75" fmla="*/ 1342893 h 4795520"/>
                <a:gd name="connsiteX76" fmla="*/ 3587669 w 4795520"/>
                <a:gd name="connsiteY76" fmla="*/ 945596 h 4795520"/>
                <a:gd name="connsiteX77" fmla="*/ 3640989 w 4795520"/>
                <a:gd name="connsiteY77" fmla="*/ 898698 h 4795520"/>
                <a:gd name="connsiteX78" fmla="*/ 3816472 w 4795520"/>
                <a:gd name="connsiteY78" fmla="*/ 564145 h 4795520"/>
                <a:gd name="connsiteX79" fmla="*/ 3557084 w 4795520"/>
                <a:gd name="connsiteY79" fmla="*/ 289487 h 4795520"/>
                <a:gd name="connsiteX80" fmla="*/ 3213050 w 4795520"/>
                <a:gd name="connsiteY80" fmla="*/ 445562 h 4795520"/>
                <a:gd name="connsiteX81" fmla="*/ 3169565 w 4795520"/>
                <a:gd name="connsiteY81" fmla="*/ 617469 h 4795520"/>
                <a:gd name="connsiteX82" fmla="*/ 3151846 w 4795520"/>
                <a:gd name="connsiteY82" fmla="*/ 702569 h 4795520"/>
                <a:gd name="connsiteX83" fmla="*/ 2902723 w 4795520"/>
                <a:gd name="connsiteY83" fmla="*/ 1052561 h 4795520"/>
                <a:gd name="connsiteX84" fmla="*/ 2729678 w 4795520"/>
                <a:gd name="connsiteY84" fmla="*/ 1005337 h 4795520"/>
                <a:gd name="connsiteX85" fmla="*/ 2687331 w 4795520"/>
                <a:gd name="connsiteY85" fmla="*/ 570245 h 4795520"/>
                <a:gd name="connsiteX86" fmla="*/ 2709114 w 4795520"/>
                <a:gd name="connsiteY86" fmla="*/ 504652 h 4795520"/>
                <a:gd name="connsiteX87" fmla="*/ 2695491 w 4795520"/>
                <a:gd name="connsiteY87" fmla="*/ 126585 h 4795520"/>
                <a:gd name="connsiteX88" fmla="*/ 2333291 w 4795520"/>
                <a:gd name="connsiteY88" fmla="*/ 17358 h 4795520"/>
                <a:gd name="connsiteX89" fmla="*/ 2112925 w 4795520"/>
                <a:gd name="connsiteY89" fmla="*/ 324861 h 4795520"/>
                <a:gd name="connsiteX90" fmla="*/ 2162750 w 4795520"/>
                <a:gd name="connsiteY90" fmla="*/ 497662 h 4795520"/>
                <a:gd name="connsiteX91" fmla="*/ 2188678 w 4795520"/>
                <a:gd name="connsiteY91" fmla="*/ 577804 h 4795520"/>
                <a:gd name="connsiteX92" fmla="*/ 2145193 w 4795520"/>
                <a:gd name="connsiteY92" fmla="*/ 1005093 h 4795520"/>
                <a:gd name="connsiteX93" fmla="*/ 1972961 w 4795520"/>
                <a:gd name="connsiteY93" fmla="*/ 1052398 h 4795520"/>
                <a:gd name="connsiteX94" fmla="*/ 1720261 w 4795520"/>
                <a:gd name="connsiteY94" fmla="*/ 695985 h 4795520"/>
                <a:gd name="connsiteX95" fmla="*/ 1706525 w 4795520"/>
                <a:gd name="connsiteY95" fmla="*/ 626572 h 4795520"/>
                <a:gd name="connsiteX96" fmla="*/ 1504528 w 4795520"/>
                <a:gd name="connsiteY96" fmla="*/ 307365 h 4795520"/>
                <a:gd name="connsiteX97" fmla="*/ 1136996 w 4795520"/>
                <a:gd name="connsiteY97" fmla="*/ 394654 h 4795520"/>
                <a:gd name="connsiteX98" fmla="*/ 1100095 w 4795520"/>
                <a:gd name="connsiteY98" fmla="*/ 770600 h 4795520"/>
                <a:gd name="connsiteX99" fmla="*/ 1227542 w 4795520"/>
                <a:gd name="connsiteY99" fmla="*/ 894390 h 4795520"/>
                <a:gd name="connsiteX100" fmla="*/ 1292566 w 4795520"/>
                <a:gd name="connsiteY100" fmla="*/ 952342 h 4795520"/>
                <a:gd name="connsiteX101" fmla="*/ 1471382 w 4795520"/>
                <a:gd name="connsiteY101" fmla="*/ 1343299 h 4795520"/>
                <a:gd name="connsiteX102" fmla="*/ 1344179 w 4795520"/>
                <a:gd name="connsiteY102" fmla="*/ 1469446 h 4795520"/>
                <a:gd name="connsiteX103" fmla="*/ 946719 w 4795520"/>
                <a:gd name="connsiteY103" fmla="*/ 1288842 h 4795520"/>
                <a:gd name="connsiteX104" fmla="*/ 899333 w 4795520"/>
                <a:gd name="connsiteY104" fmla="*/ 1235034 h 4795520"/>
                <a:gd name="connsiteX105" fmla="*/ 564334 w 4795520"/>
                <a:gd name="connsiteY105" fmla="*/ 1059323 h 4795520"/>
                <a:gd name="connsiteX106" fmla="*/ 289341 w 4795520"/>
                <a:gd name="connsiteY106" fmla="*/ 1319086 h 4795520"/>
                <a:gd name="connsiteX107" fmla="*/ 445709 w 4795520"/>
                <a:gd name="connsiteY107" fmla="*/ 1663542 h 4795520"/>
                <a:gd name="connsiteX108" fmla="*/ 621925 w 4795520"/>
                <a:gd name="connsiteY108" fmla="*/ 1706621 h 4795520"/>
                <a:gd name="connsiteX109" fmla="*/ 701823 w 4795520"/>
                <a:gd name="connsiteY109" fmla="*/ 1724096 h 4795520"/>
                <a:gd name="connsiteX110" fmla="*/ 1050595 w 4795520"/>
                <a:gd name="connsiteY110" fmla="*/ 1973463 h 4795520"/>
                <a:gd name="connsiteX111" fmla="*/ 1004916 w 4795520"/>
                <a:gd name="connsiteY111" fmla="*/ 2148378 h 4795520"/>
                <a:gd name="connsiteX112" fmla="*/ 570556 w 4795520"/>
                <a:gd name="connsiteY112" fmla="*/ 2189018 h 4795520"/>
                <a:gd name="connsiteX113" fmla="*/ 503418 w 4795520"/>
                <a:gd name="connsiteY113" fmla="*/ 2166259 h 4795520"/>
                <a:gd name="connsiteX114" fmla="*/ 125831 w 4795520"/>
                <a:gd name="connsiteY114" fmla="*/ 2181280 h 4795520"/>
                <a:gd name="connsiteX115" fmla="*/ 17496 w 4795520"/>
                <a:gd name="connsiteY115" fmla="*/ 2543301 h 4795520"/>
                <a:gd name="connsiteX116" fmla="*/ 324765 w 4795520"/>
                <a:gd name="connsiteY116" fmla="*/ 2763261 h 4795520"/>
                <a:gd name="connsiteX117" fmla="*/ 1587856 w 4795520"/>
                <a:gd name="connsiteY117" fmla="*/ 4084874 h 4795520"/>
                <a:gd name="connsiteX118" fmla="*/ 1543965 w 4795520"/>
                <a:gd name="connsiteY118" fmla="*/ 4263690 h 4795520"/>
                <a:gd name="connsiteX119" fmla="*/ 1522182 w 4795520"/>
                <a:gd name="connsiteY119" fmla="*/ 4349440 h 4795520"/>
                <a:gd name="connsiteX120" fmla="*/ 1350169 w 4795520"/>
                <a:gd name="connsiteY120" fmla="*/ 4426932 h 4795520"/>
                <a:gd name="connsiteX121" fmla="*/ 1220755 w 4795520"/>
                <a:gd name="connsiteY121" fmla="*/ 4289651 h 4795520"/>
                <a:gd name="connsiteX122" fmla="*/ 1308253 w 4795520"/>
                <a:gd name="connsiteY122" fmla="*/ 4122506 h 4795520"/>
                <a:gd name="connsiteX123" fmla="*/ 1432774 w 4795520"/>
                <a:gd name="connsiteY123" fmla="*/ 4004650 h 4795520"/>
                <a:gd name="connsiteX124" fmla="*/ 1603462 w 4795520"/>
                <a:gd name="connsiteY124" fmla="*/ 3638890 h 4795520"/>
                <a:gd name="connsiteX125" fmla="*/ 1815846 w 4795520"/>
                <a:gd name="connsiteY125" fmla="*/ 3761542 h 4795520"/>
                <a:gd name="connsiteX126" fmla="*/ 1587856 w 4795520"/>
                <a:gd name="connsiteY126" fmla="*/ 4084874 h 4795520"/>
                <a:gd name="connsiteX127" fmla="*/ 3439008 w 4795520"/>
                <a:gd name="connsiteY127" fmla="*/ 3997823 h 4795520"/>
                <a:gd name="connsiteX128" fmla="*/ 3572063 w 4795520"/>
                <a:gd name="connsiteY128" fmla="*/ 4125270 h 4795520"/>
                <a:gd name="connsiteX129" fmla="*/ 3635299 w 4795520"/>
                <a:gd name="connsiteY129" fmla="*/ 4186880 h 4795520"/>
                <a:gd name="connsiteX130" fmla="*/ 3616881 w 4795520"/>
                <a:gd name="connsiteY130" fmla="*/ 4374913 h 4795520"/>
                <a:gd name="connsiteX131" fmla="*/ 3433050 w 4795520"/>
                <a:gd name="connsiteY131" fmla="*/ 4418528 h 4795520"/>
                <a:gd name="connsiteX132" fmla="*/ 3332125 w 4795520"/>
                <a:gd name="connsiteY132" fmla="*/ 4258813 h 4795520"/>
                <a:gd name="connsiteX133" fmla="*/ 3292298 w 4795520"/>
                <a:gd name="connsiteY133" fmla="*/ 4092107 h 4795520"/>
                <a:gd name="connsiteX134" fmla="*/ 3060812 w 4795520"/>
                <a:gd name="connsiteY134" fmla="*/ 3762029 h 4795520"/>
                <a:gd name="connsiteX135" fmla="*/ 3272791 w 4795520"/>
                <a:gd name="connsiteY135" fmla="*/ 3638646 h 4795520"/>
                <a:gd name="connsiteX136" fmla="*/ 3439008 w 4795520"/>
                <a:gd name="connsiteY136" fmla="*/ 3997823 h 4795520"/>
                <a:gd name="connsiteX137" fmla="*/ 4289278 w 4795520"/>
                <a:gd name="connsiteY137" fmla="*/ 2351090 h 4795520"/>
                <a:gd name="connsiteX138" fmla="*/ 4466062 w 4795520"/>
                <a:gd name="connsiteY138" fmla="*/ 2299640 h 4795520"/>
                <a:gd name="connsiteX139" fmla="*/ 4675440 w 4795520"/>
                <a:gd name="connsiteY139" fmla="*/ 2332883 h 4795520"/>
                <a:gd name="connsiteX140" fmla="*/ 4674204 w 4795520"/>
                <a:gd name="connsiteY140" fmla="*/ 2547316 h 4795520"/>
                <a:gd name="connsiteX141" fmla="*/ 4461429 w 4795520"/>
                <a:gd name="connsiteY141" fmla="*/ 2573960 h 4795520"/>
                <a:gd name="connsiteX142" fmla="*/ 4297163 w 4795520"/>
                <a:gd name="connsiteY142" fmla="*/ 2525192 h 4795520"/>
                <a:gd name="connsiteX143" fmla="*/ 3895802 w 4795520"/>
                <a:gd name="connsiteY143" fmla="*/ 2560630 h 4795520"/>
                <a:gd name="connsiteX144" fmla="*/ 3901004 w 4795520"/>
                <a:gd name="connsiteY144" fmla="*/ 2438141 h 4795520"/>
                <a:gd name="connsiteX145" fmla="*/ 3895802 w 4795520"/>
                <a:gd name="connsiteY145" fmla="*/ 2315571 h 4795520"/>
                <a:gd name="connsiteX146" fmla="*/ 4289278 w 4795520"/>
                <a:gd name="connsiteY146" fmla="*/ 2351090 h 4795520"/>
                <a:gd name="connsiteX147" fmla="*/ 3288234 w 4795520"/>
                <a:gd name="connsiteY147" fmla="*/ 791408 h 4795520"/>
                <a:gd name="connsiteX148" fmla="*/ 3332125 w 4795520"/>
                <a:gd name="connsiteY148" fmla="*/ 612592 h 4795520"/>
                <a:gd name="connsiteX149" fmla="*/ 3353908 w 4795520"/>
                <a:gd name="connsiteY149" fmla="*/ 526842 h 4795520"/>
                <a:gd name="connsiteX150" fmla="*/ 3525921 w 4795520"/>
                <a:gd name="connsiteY150" fmla="*/ 449348 h 4795520"/>
                <a:gd name="connsiteX151" fmla="*/ 3655335 w 4795520"/>
                <a:gd name="connsiteY151" fmla="*/ 586629 h 4795520"/>
                <a:gd name="connsiteX152" fmla="*/ 3567837 w 4795520"/>
                <a:gd name="connsiteY152" fmla="*/ 753775 h 4795520"/>
                <a:gd name="connsiteX153" fmla="*/ 3443397 w 4795520"/>
                <a:gd name="connsiteY153" fmla="*/ 871631 h 4795520"/>
                <a:gd name="connsiteX154" fmla="*/ 3273116 w 4795520"/>
                <a:gd name="connsiteY154" fmla="*/ 1237391 h 4795520"/>
                <a:gd name="connsiteX155" fmla="*/ 3060731 w 4795520"/>
                <a:gd name="connsiteY155" fmla="*/ 1114740 h 4795520"/>
                <a:gd name="connsiteX156" fmla="*/ 3288234 w 4795520"/>
                <a:gd name="connsiteY156" fmla="*/ 791408 h 4795520"/>
                <a:gd name="connsiteX157" fmla="*/ 1437082 w 4795520"/>
                <a:gd name="connsiteY157" fmla="*/ 878459 h 4795520"/>
                <a:gd name="connsiteX158" fmla="*/ 1304108 w 4795520"/>
                <a:gd name="connsiteY158" fmla="*/ 751093 h 4795520"/>
                <a:gd name="connsiteX159" fmla="*/ 1240791 w 4795520"/>
                <a:gd name="connsiteY159" fmla="*/ 689402 h 4795520"/>
                <a:gd name="connsiteX160" fmla="*/ 1259355 w 4795520"/>
                <a:gd name="connsiteY160" fmla="*/ 501277 h 4795520"/>
                <a:gd name="connsiteX161" fmla="*/ 1443356 w 4795520"/>
                <a:gd name="connsiteY161" fmla="*/ 457917 h 4795520"/>
                <a:gd name="connsiteX162" fmla="*/ 1543965 w 4795520"/>
                <a:gd name="connsiteY162" fmla="*/ 617956 h 4795520"/>
                <a:gd name="connsiteX163" fmla="*/ 1583792 w 4795520"/>
                <a:gd name="connsiteY163" fmla="*/ 784580 h 4795520"/>
                <a:gd name="connsiteX164" fmla="*/ 1815440 w 4795520"/>
                <a:gd name="connsiteY164" fmla="*/ 1114821 h 4795520"/>
                <a:gd name="connsiteX165" fmla="*/ 1603218 w 4795520"/>
                <a:gd name="connsiteY165" fmla="*/ 1237798 h 4795520"/>
                <a:gd name="connsiteX166" fmla="*/ 1437082 w 4795520"/>
                <a:gd name="connsiteY166" fmla="*/ 878459 h 4795520"/>
                <a:gd name="connsiteX167" fmla="*/ 790093 w 4795520"/>
                <a:gd name="connsiteY167" fmla="*/ 1587464 h 4795520"/>
                <a:gd name="connsiteX168" fmla="*/ 614447 w 4795520"/>
                <a:gd name="connsiteY168" fmla="*/ 1544061 h 4795520"/>
                <a:gd name="connsiteX169" fmla="*/ 526746 w 4795520"/>
                <a:gd name="connsiteY169" fmla="*/ 1522603 h 4795520"/>
                <a:gd name="connsiteX170" fmla="*/ 449491 w 4795520"/>
                <a:gd name="connsiteY170" fmla="*/ 1350720 h 4795520"/>
                <a:gd name="connsiteX171" fmla="*/ 586516 w 4795520"/>
                <a:gd name="connsiteY171" fmla="*/ 1221347 h 4795520"/>
                <a:gd name="connsiteX172" fmla="*/ 753679 w 4795520"/>
                <a:gd name="connsiteY172" fmla="*/ 1308349 h 4795520"/>
                <a:gd name="connsiteX173" fmla="*/ 871698 w 4795520"/>
                <a:gd name="connsiteY173" fmla="*/ 1433520 h 4795520"/>
                <a:gd name="connsiteX174" fmla="*/ 1278911 w 4795520"/>
                <a:gd name="connsiteY174" fmla="*/ 1618757 h 4795520"/>
                <a:gd name="connsiteX175" fmla="*/ 1465448 w 4795520"/>
                <a:gd name="connsiteY175" fmla="*/ 1576085 h 4795520"/>
                <a:gd name="connsiteX176" fmla="*/ 2177299 w 4795520"/>
                <a:gd name="connsiteY176" fmla="*/ 1164727 h 4795520"/>
                <a:gd name="connsiteX177" fmla="*/ 2307997 w 4795520"/>
                <a:gd name="connsiteY177" fmla="*/ 1023869 h 4795520"/>
                <a:gd name="connsiteX178" fmla="*/ 2351157 w 4795520"/>
                <a:gd name="connsiteY178" fmla="*/ 586257 h 4795520"/>
                <a:gd name="connsiteX179" fmla="*/ 2299869 w 4795520"/>
                <a:gd name="connsiteY179" fmla="*/ 410530 h 4795520"/>
                <a:gd name="connsiteX180" fmla="*/ 2275485 w 4795520"/>
                <a:gd name="connsiteY180" fmla="*/ 324861 h 4795520"/>
                <a:gd name="connsiteX181" fmla="*/ 2386034 w 4795520"/>
                <a:gd name="connsiteY181" fmla="*/ 171454 h 4795520"/>
                <a:gd name="connsiteX182" fmla="*/ 2566955 w 4795520"/>
                <a:gd name="connsiteY182" fmla="*/ 226431 h 4795520"/>
                <a:gd name="connsiteX183" fmla="*/ 2573457 w 4795520"/>
                <a:gd name="connsiteY183" fmla="*/ 415407 h 4795520"/>
                <a:gd name="connsiteX184" fmla="*/ 2524689 w 4795520"/>
                <a:gd name="connsiteY184" fmla="*/ 577967 h 4795520"/>
                <a:gd name="connsiteX185" fmla="*/ 2567930 w 4795520"/>
                <a:gd name="connsiteY185" fmla="*/ 1024031 h 4795520"/>
                <a:gd name="connsiteX186" fmla="*/ 2698547 w 4795520"/>
                <a:gd name="connsiteY186" fmla="*/ 1164646 h 4795520"/>
                <a:gd name="connsiteX187" fmla="*/ 3410154 w 4795520"/>
                <a:gd name="connsiteY187" fmla="*/ 1575841 h 4795520"/>
                <a:gd name="connsiteX188" fmla="*/ 3597098 w 4795520"/>
                <a:gd name="connsiteY188" fmla="*/ 1618351 h 4795520"/>
                <a:gd name="connsiteX189" fmla="*/ 3998133 w 4795520"/>
                <a:gd name="connsiteY189" fmla="*/ 1436609 h 4795520"/>
                <a:gd name="connsiteX190" fmla="*/ 4123955 w 4795520"/>
                <a:gd name="connsiteY190" fmla="*/ 1304854 h 4795520"/>
                <a:gd name="connsiteX191" fmla="*/ 4186540 w 4795520"/>
                <a:gd name="connsiteY191" fmla="*/ 1240724 h 4795520"/>
                <a:gd name="connsiteX192" fmla="*/ 4400274 w 4795520"/>
                <a:gd name="connsiteY192" fmla="*/ 1286289 h 4795520"/>
                <a:gd name="connsiteX193" fmla="*/ 4375517 w 4795520"/>
                <a:gd name="connsiteY193" fmla="*/ 1503421 h 4795520"/>
                <a:gd name="connsiteX194" fmla="*/ 4258473 w 4795520"/>
                <a:gd name="connsiteY194" fmla="*/ 1544061 h 4795520"/>
                <a:gd name="connsiteX195" fmla="*/ 4091036 w 4795520"/>
                <a:gd name="connsiteY195" fmla="*/ 1583644 h 4795520"/>
                <a:gd name="connsiteX196" fmla="*/ 3724139 w 4795520"/>
                <a:gd name="connsiteY196" fmla="*/ 1844309 h 4795520"/>
                <a:gd name="connsiteX197" fmla="*/ 3671469 w 4795520"/>
                <a:gd name="connsiteY197" fmla="*/ 2025157 h 4795520"/>
                <a:gd name="connsiteX198" fmla="*/ 3671469 w 4795520"/>
                <a:gd name="connsiteY198" fmla="*/ 2850799 h 4795520"/>
                <a:gd name="connsiteX199" fmla="*/ 3724139 w 4795520"/>
                <a:gd name="connsiteY199" fmla="*/ 3031404 h 4795520"/>
                <a:gd name="connsiteX200" fmla="*/ 4086160 w 4795520"/>
                <a:gd name="connsiteY200" fmla="*/ 3288574 h 4795520"/>
                <a:gd name="connsiteX201" fmla="*/ 4261643 w 4795520"/>
                <a:gd name="connsiteY201" fmla="*/ 3332221 h 4795520"/>
                <a:gd name="connsiteX202" fmla="*/ 4349344 w 4795520"/>
                <a:gd name="connsiteY202" fmla="*/ 3353679 h 4795520"/>
                <a:gd name="connsiteX203" fmla="*/ 4426601 w 4795520"/>
                <a:gd name="connsiteY203" fmla="*/ 3525562 h 4795520"/>
                <a:gd name="connsiteX204" fmla="*/ 4289571 w 4795520"/>
                <a:gd name="connsiteY204" fmla="*/ 3654935 h 4795520"/>
                <a:gd name="connsiteX205" fmla="*/ 4122410 w 4795520"/>
                <a:gd name="connsiteY205" fmla="*/ 3567933 h 4795520"/>
                <a:gd name="connsiteX206" fmla="*/ 4004392 w 4795520"/>
                <a:gd name="connsiteY206" fmla="*/ 3442843 h 4795520"/>
                <a:gd name="connsiteX207" fmla="*/ 3597260 w 4795520"/>
                <a:gd name="connsiteY207" fmla="*/ 3257606 h 4795520"/>
                <a:gd name="connsiteX208" fmla="*/ 3410316 w 4795520"/>
                <a:gd name="connsiteY208" fmla="*/ 3300278 h 4795520"/>
                <a:gd name="connsiteX209" fmla="*/ 2643033 w 4795520"/>
                <a:gd name="connsiteY209" fmla="*/ 3721471 h 4795520"/>
                <a:gd name="connsiteX210" fmla="*/ 2575083 w 4795520"/>
                <a:gd name="connsiteY210" fmla="*/ 3791290 h 4795520"/>
                <a:gd name="connsiteX211" fmla="*/ 2524852 w 4795520"/>
                <a:gd name="connsiteY211" fmla="*/ 4290025 h 4795520"/>
                <a:gd name="connsiteX212" fmla="*/ 2575896 w 4795520"/>
                <a:gd name="connsiteY212" fmla="*/ 4465427 h 4795520"/>
                <a:gd name="connsiteX213" fmla="*/ 2600605 w 4795520"/>
                <a:gd name="connsiteY213" fmla="*/ 4551421 h 4795520"/>
                <a:gd name="connsiteX214" fmla="*/ 2543709 w 4795520"/>
                <a:gd name="connsiteY214" fmla="*/ 4675698 h 4795520"/>
                <a:gd name="connsiteX215" fmla="*/ 2330601 w 4795520"/>
                <a:gd name="connsiteY215" fmla="*/ 4672455 h 4795520"/>
                <a:gd name="connsiteX216" fmla="*/ 2302958 w 4795520"/>
                <a:gd name="connsiteY216" fmla="*/ 4461119 h 4795520"/>
                <a:gd name="connsiteX217" fmla="*/ 2351726 w 4795520"/>
                <a:gd name="connsiteY217" fmla="*/ 4297909 h 4795520"/>
                <a:gd name="connsiteX218" fmla="*/ 2308485 w 4795520"/>
                <a:gd name="connsiteY218" fmla="*/ 3852331 h 4795520"/>
                <a:gd name="connsiteX219" fmla="*/ 2177949 w 4795520"/>
                <a:gd name="connsiteY219" fmla="*/ 3711880 h 4795520"/>
                <a:gd name="connsiteX220" fmla="*/ 1466261 w 4795520"/>
                <a:gd name="connsiteY220" fmla="*/ 3300603 h 4795520"/>
                <a:gd name="connsiteX221" fmla="*/ 1343285 w 4795520"/>
                <a:gd name="connsiteY221" fmla="*/ 3244764 h 4795520"/>
                <a:gd name="connsiteX222" fmla="*/ 1279155 w 4795520"/>
                <a:gd name="connsiteY222" fmla="*/ 3258094 h 4795520"/>
                <a:gd name="connsiteX223" fmla="*/ 878119 w 4795520"/>
                <a:gd name="connsiteY223" fmla="*/ 3439836 h 4795520"/>
                <a:gd name="connsiteX224" fmla="*/ 752298 w 4795520"/>
                <a:gd name="connsiteY224" fmla="*/ 3571590 h 4795520"/>
                <a:gd name="connsiteX225" fmla="*/ 689712 w 4795520"/>
                <a:gd name="connsiteY225" fmla="*/ 3635720 h 4795520"/>
                <a:gd name="connsiteX226" fmla="*/ 474915 w 4795520"/>
                <a:gd name="connsiteY226" fmla="*/ 3590797 h 4795520"/>
                <a:gd name="connsiteX227" fmla="*/ 500573 w 4795520"/>
                <a:gd name="connsiteY227" fmla="*/ 3372861 h 4795520"/>
                <a:gd name="connsiteX228" fmla="*/ 617373 w 4795520"/>
                <a:gd name="connsiteY228" fmla="*/ 3332221 h 4795520"/>
                <a:gd name="connsiteX229" fmla="*/ 784728 w 4795520"/>
                <a:gd name="connsiteY229" fmla="*/ 3292556 h 4795520"/>
                <a:gd name="connsiteX230" fmla="*/ 1151708 w 4795520"/>
                <a:gd name="connsiteY230" fmla="*/ 3031810 h 4795520"/>
                <a:gd name="connsiteX231" fmla="*/ 1204377 w 4795520"/>
                <a:gd name="connsiteY231" fmla="*/ 2851043 h 4795520"/>
                <a:gd name="connsiteX232" fmla="*/ 1204377 w 4795520"/>
                <a:gd name="connsiteY232" fmla="*/ 2025645 h 4795520"/>
                <a:gd name="connsiteX233" fmla="*/ 1151789 w 4795520"/>
                <a:gd name="connsiteY233" fmla="*/ 1844715 h 4795520"/>
                <a:gd name="connsiteX234" fmla="*/ 790093 w 4795520"/>
                <a:gd name="connsiteY234" fmla="*/ 1587464 h 4795520"/>
                <a:gd name="connsiteX235" fmla="*/ 164237 w 4795520"/>
                <a:gd name="connsiteY235" fmla="*/ 2409937 h 4795520"/>
                <a:gd name="connsiteX236" fmla="*/ 260464 w 4795520"/>
                <a:gd name="connsiteY236" fmla="*/ 2289147 h 4795520"/>
                <a:gd name="connsiteX237" fmla="*/ 414335 w 4795520"/>
                <a:gd name="connsiteY237" fmla="*/ 2302322 h 4795520"/>
                <a:gd name="connsiteX238" fmla="*/ 578602 w 4795520"/>
                <a:gd name="connsiteY238" fmla="*/ 2351090 h 4795520"/>
                <a:gd name="connsiteX239" fmla="*/ 979882 w 4795520"/>
                <a:gd name="connsiteY239" fmla="*/ 2315733 h 4795520"/>
                <a:gd name="connsiteX240" fmla="*/ 974761 w 4795520"/>
                <a:gd name="connsiteY240" fmla="*/ 2438141 h 4795520"/>
                <a:gd name="connsiteX241" fmla="*/ 979963 w 4795520"/>
                <a:gd name="connsiteY241" fmla="*/ 2560711 h 4795520"/>
                <a:gd name="connsiteX242" fmla="*/ 586486 w 4795520"/>
                <a:gd name="connsiteY242" fmla="*/ 2525192 h 4795520"/>
                <a:gd name="connsiteX243" fmla="*/ 409702 w 4795520"/>
                <a:gd name="connsiteY243" fmla="*/ 2576642 h 4795520"/>
                <a:gd name="connsiteX244" fmla="*/ 200650 w 4795520"/>
                <a:gd name="connsiteY244" fmla="*/ 2543805 h 4795520"/>
                <a:gd name="connsiteX245" fmla="*/ 164562 w 4795520"/>
                <a:gd name="connsiteY245" fmla="*/ 2409937 h 47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4795520" h="4795520">
                  <a:moveTo>
                    <a:pt x="324765" y="2763261"/>
                  </a:moveTo>
                  <a:cubicBezTo>
                    <a:pt x="385117" y="2763391"/>
                    <a:pt x="444280" y="2746485"/>
                    <a:pt x="495453" y="2714493"/>
                  </a:cubicBezTo>
                  <a:cubicBezTo>
                    <a:pt x="519513" y="2697115"/>
                    <a:pt x="548357" y="2687605"/>
                    <a:pt x="578033" y="2687264"/>
                  </a:cubicBezTo>
                  <a:cubicBezTo>
                    <a:pt x="682234" y="2692710"/>
                    <a:pt x="836910" y="2704251"/>
                    <a:pt x="1004916" y="2727904"/>
                  </a:cubicBezTo>
                  <a:cubicBezTo>
                    <a:pt x="1016636" y="2787360"/>
                    <a:pt x="1032161" y="2846004"/>
                    <a:pt x="1051408" y="2903469"/>
                  </a:cubicBezTo>
                  <a:cubicBezTo>
                    <a:pt x="911037" y="3013441"/>
                    <a:pt x="781071" y="3101223"/>
                    <a:pt x="697109" y="3155437"/>
                  </a:cubicBezTo>
                  <a:cubicBezTo>
                    <a:pt x="675564" y="3167344"/>
                    <a:pt x="650868" y="3172311"/>
                    <a:pt x="626395" y="3169661"/>
                  </a:cubicBezTo>
                  <a:cubicBezTo>
                    <a:pt x="541817" y="3165369"/>
                    <a:pt x="458835" y="3193809"/>
                    <a:pt x="394666" y="3249072"/>
                  </a:cubicBezTo>
                  <a:cubicBezTo>
                    <a:pt x="291559" y="3337447"/>
                    <a:pt x="254644" y="3480825"/>
                    <a:pt x="302250" y="3608004"/>
                  </a:cubicBezTo>
                  <a:cubicBezTo>
                    <a:pt x="335544" y="3697737"/>
                    <a:pt x="406688" y="3768247"/>
                    <a:pt x="496721" y="3800735"/>
                  </a:cubicBezTo>
                  <a:cubicBezTo>
                    <a:pt x="586753" y="3833223"/>
                    <a:pt x="686526" y="3824379"/>
                    <a:pt x="769448" y="3776579"/>
                  </a:cubicBezTo>
                  <a:cubicBezTo>
                    <a:pt x="822580" y="3746562"/>
                    <a:pt x="866008" y="3701972"/>
                    <a:pt x="894619" y="3648075"/>
                  </a:cubicBezTo>
                  <a:cubicBezTo>
                    <a:pt x="906697" y="3621521"/>
                    <a:pt x="926529" y="3599250"/>
                    <a:pt x="951515" y="3584189"/>
                  </a:cubicBezTo>
                  <a:cubicBezTo>
                    <a:pt x="1031088" y="3543549"/>
                    <a:pt x="1231118" y="3455766"/>
                    <a:pt x="1343610" y="3408055"/>
                  </a:cubicBezTo>
                  <a:cubicBezTo>
                    <a:pt x="1383380" y="3452418"/>
                    <a:pt x="1425865" y="3494277"/>
                    <a:pt x="1470813" y="3533389"/>
                  </a:cubicBezTo>
                  <a:cubicBezTo>
                    <a:pt x="1401319" y="3706190"/>
                    <a:pt x="1328329" y="3853795"/>
                    <a:pt x="1288421" y="3930685"/>
                  </a:cubicBezTo>
                  <a:cubicBezTo>
                    <a:pt x="1276139" y="3951631"/>
                    <a:pt x="1257445" y="3968074"/>
                    <a:pt x="1235101" y="3977584"/>
                  </a:cubicBezTo>
                  <a:cubicBezTo>
                    <a:pt x="1137394" y="4027279"/>
                    <a:pt x="1071192" y="4122734"/>
                    <a:pt x="1058870" y="4231649"/>
                  </a:cubicBezTo>
                  <a:cubicBezTo>
                    <a:pt x="1046548" y="4340572"/>
                    <a:pt x="1089764" y="4448398"/>
                    <a:pt x="1173897" y="4518665"/>
                  </a:cubicBezTo>
                  <a:cubicBezTo>
                    <a:pt x="1232484" y="4566937"/>
                    <a:pt x="1305985" y="4593418"/>
                    <a:pt x="1381893" y="4593605"/>
                  </a:cubicBezTo>
                  <a:cubicBezTo>
                    <a:pt x="1469691" y="4593353"/>
                    <a:pt x="1553662" y="4557671"/>
                    <a:pt x="1614784" y="4494639"/>
                  </a:cubicBezTo>
                  <a:cubicBezTo>
                    <a:pt x="1675899" y="4431606"/>
                    <a:pt x="1708979" y="4346571"/>
                    <a:pt x="1706525" y="4258813"/>
                  </a:cubicBezTo>
                  <a:cubicBezTo>
                    <a:pt x="1703672" y="4229308"/>
                    <a:pt x="1709849" y="4199633"/>
                    <a:pt x="1724244" y="4173713"/>
                  </a:cubicBezTo>
                  <a:cubicBezTo>
                    <a:pt x="1781140" y="4085930"/>
                    <a:pt x="1868760" y="3957427"/>
                    <a:pt x="1973367" y="3823640"/>
                  </a:cubicBezTo>
                  <a:cubicBezTo>
                    <a:pt x="2029995" y="3843009"/>
                    <a:pt x="2087793" y="3858785"/>
                    <a:pt x="2146412" y="3870863"/>
                  </a:cubicBezTo>
                  <a:cubicBezTo>
                    <a:pt x="2157710" y="3970432"/>
                    <a:pt x="2184451" y="4212240"/>
                    <a:pt x="2188759" y="4305468"/>
                  </a:cubicBezTo>
                  <a:cubicBezTo>
                    <a:pt x="2188580" y="4329445"/>
                    <a:pt x="2180875" y="4352757"/>
                    <a:pt x="2166732" y="4372117"/>
                  </a:cubicBezTo>
                  <a:cubicBezTo>
                    <a:pt x="2106431" y="4463956"/>
                    <a:pt x="2096425" y="4579983"/>
                    <a:pt x="2140121" y="4680786"/>
                  </a:cubicBezTo>
                  <a:cubicBezTo>
                    <a:pt x="2183817" y="4781598"/>
                    <a:pt x="2275339" y="4853620"/>
                    <a:pt x="2383587" y="4872396"/>
                  </a:cubicBezTo>
                  <a:cubicBezTo>
                    <a:pt x="2401599" y="4875241"/>
                    <a:pt x="2419814" y="4876630"/>
                    <a:pt x="2438045" y="4876541"/>
                  </a:cubicBezTo>
                  <a:cubicBezTo>
                    <a:pt x="2524332" y="4876736"/>
                    <a:pt x="2607140" y="4842542"/>
                    <a:pt x="2668157" y="4781533"/>
                  </a:cubicBezTo>
                  <a:cubicBezTo>
                    <a:pt x="2729165" y="4720516"/>
                    <a:pt x="2763360" y="4637708"/>
                    <a:pt x="2763165" y="4551421"/>
                  </a:cubicBezTo>
                  <a:cubicBezTo>
                    <a:pt x="2763393" y="4490144"/>
                    <a:pt x="2746047" y="4430094"/>
                    <a:pt x="2713178" y="4378376"/>
                  </a:cubicBezTo>
                  <a:cubicBezTo>
                    <a:pt x="2696580" y="4355114"/>
                    <a:pt x="2687583" y="4327291"/>
                    <a:pt x="2687412" y="4298721"/>
                  </a:cubicBezTo>
                  <a:cubicBezTo>
                    <a:pt x="2692858" y="4194439"/>
                    <a:pt x="2704156" y="4039926"/>
                    <a:pt x="2728052" y="3871839"/>
                  </a:cubicBezTo>
                  <a:cubicBezTo>
                    <a:pt x="2787443" y="3859565"/>
                    <a:pt x="2845997" y="3843545"/>
                    <a:pt x="2903373" y="3823884"/>
                  </a:cubicBezTo>
                  <a:cubicBezTo>
                    <a:pt x="3018465" y="3970756"/>
                    <a:pt x="3109499" y="4107469"/>
                    <a:pt x="3156072" y="4180296"/>
                  </a:cubicBezTo>
                  <a:cubicBezTo>
                    <a:pt x="3168004" y="4201413"/>
                    <a:pt x="3172873" y="4225789"/>
                    <a:pt x="3169971" y="4249872"/>
                  </a:cubicBezTo>
                  <a:cubicBezTo>
                    <a:pt x="3165192" y="4339426"/>
                    <a:pt x="3197484" y="4426990"/>
                    <a:pt x="3259274" y="4491989"/>
                  </a:cubicBezTo>
                  <a:cubicBezTo>
                    <a:pt x="3321055" y="4556989"/>
                    <a:pt x="3406878" y="4593679"/>
                    <a:pt x="3496554" y="4593443"/>
                  </a:cubicBezTo>
                  <a:cubicBezTo>
                    <a:pt x="3534569" y="4593508"/>
                    <a:pt x="3572291" y="4586737"/>
                    <a:pt x="3607908" y="4573448"/>
                  </a:cubicBezTo>
                  <a:cubicBezTo>
                    <a:pt x="3697747" y="4540156"/>
                    <a:pt x="3768330" y="4468938"/>
                    <a:pt x="3800810" y="4378799"/>
                  </a:cubicBezTo>
                  <a:cubicBezTo>
                    <a:pt x="3833289" y="4288659"/>
                    <a:pt x="3824357" y="4188790"/>
                    <a:pt x="3776401" y="4105844"/>
                  </a:cubicBezTo>
                  <a:cubicBezTo>
                    <a:pt x="3746523" y="4053361"/>
                    <a:pt x="3702396" y="4010413"/>
                    <a:pt x="3649117" y="3981973"/>
                  </a:cubicBezTo>
                  <a:cubicBezTo>
                    <a:pt x="3622051" y="3969684"/>
                    <a:pt x="3599365" y="3949437"/>
                    <a:pt x="3584093" y="3923939"/>
                  </a:cubicBezTo>
                  <a:cubicBezTo>
                    <a:pt x="3536625" y="3830874"/>
                    <a:pt x="3469163" y="3690991"/>
                    <a:pt x="3405277" y="3533064"/>
                  </a:cubicBezTo>
                  <a:cubicBezTo>
                    <a:pt x="3450298" y="3493684"/>
                    <a:pt x="3492807" y="3451524"/>
                    <a:pt x="3532561" y="3406836"/>
                  </a:cubicBezTo>
                  <a:cubicBezTo>
                    <a:pt x="3727633" y="3491448"/>
                    <a:pt x="3871905" y="3557122"/>
                    <a:pt x="3929939" y="3587440"/>
                  </a:cubicBezTo>
                  <a:cubicBezTo>
                    <a:pt x="3951121" y="3599803"/>
                    <a:pt x="3967743" y="3618676"/>
                    <a:pt x="3977326" y="3641247"/>
                  </a:cubicBezTo>
                  <a:cubicBezTo>
                    <a:pt x="4026581" y="3738150"/>
                    <a:pt x="4120842" y="3804173"/>
                    <a:pt x="4228749" y="3817349"/>
                  </a:cubicBezTo>
                  <a:cubicBezTo>
                    <a:pt x="4336648" y="3830524"/>
                    <a:pt x="4444027" y="3789128"/>
                    <a:pt x="4515155" y="3706922"/>
                  </a:cubicBezTo>
                  <a:cubicBezTo>
                    <a:pt x="4578440" y="3633412"/>
                    <a:pt x="4605604" y="3535486"/>
                    <a:pt x="4589218" y="3439884"/>
                  </a:cubicBezTo>
                  <a:cubicBezTo>
                    <a:pt x="4572832" y="3344275"/>
                    <a:pt x="4514611" y="3260979"/>
                    <a:pt x="4430462" y="3212739"/>
                  </a:cubicBezTo>
                  <a:cubicBezTo>
                    <a:pt x="4377077" y="3181755"/>
                    <a:pt x="4315906" y="3166800"/>
                    <a:pt x="4254247" y="3169661"/>
                  </a:cubicBezTo>
                  <a:cubicBezTo>
                    <a:pt x="4226384" y="3172367"/>
                    <a:pt x="4198383" y="3166255"/>
                    <a:pt x="4174186" y="3152186"/>
                  </a:cubicBezTo>
                  <a:cubicBezTo>
                    <a:pt x="4049665" y="3071637"/>
                    <a:pt x="3931890" y="2988081"/>
                    <a:pt x="3825332" y="2902900"/>
                  </a:cubicBezTo>
                  <a:cubicBezTo>
                    <a:pt x="3844278" y="2845622"/>
                    <a:pt x="3859567" y="2787198"/>
                    <a:pt x="3871093" y="2727985"/>
                  </a:cubicBezTo>
                  <a:cubicBezTo>
                    <a:pt x="4055598" y="2701813"/>
                    <a:pt x="4219296" y="2691328"/>
                    <a:pt x="4305534" y="2687345"/>
                  </a:cubicBezTo>
                  <a:cubicBezTo>
                    <a:pt x="4329788" y="2687475"/>
                    <a:pt x="4353343" y="2695457"/>
                    <a:pt x="4372671" y="2710104"/>
                  </a:cubicBezTo>
                  <a:cubicBezTo>
                    <a:pt x="4488829" y="2786190"/>
                    <a:pt x="4640489" y="2780110"/>
                    <a:pt x="4750176" y="2694970"/>
                  </a:cubicBezTo>
                  <a:cubicBezTo>
                    <a:pt x="4859872" y="2609829"/>
                    <a:pt x="4903381" y="2464411"/>
                    <a:pt x="4858482" y="2333013"/>
                  </a:cubicBezTo>
                  <a:cubicBezTo>
                    <a:pt x="4813583" y="2201616"/>
                    <a:pt x="4690184" y="2113232"/>
                    <a:pt x="4551325" y="2113021"/>
                  </a:cubicBezTo>
                  <a:cubicBezTo>
                    <a:pt x="4490975" y="2112875"/>
                    <a:pt x="4431803" y="2129781"/>
                    <a:pt x="4380637" y="2161789"/>
                  </a:cubicBezTo>
                  <a:cubicBezTo>
                    <a:pt x="4356416" y="2178850"/>
                    <a:pt x="4327675" y="2188327"/>
                    <a:pt x="4298056" y="2189018"/>
                  </a:cubicBezTo>
                  <a:cubicBezTo>
                    <a:pt x="4193856" y="2183572"/>
                    <a:pt x="4039180" y="2172111"/>
                    <a:pt x="3871255" y="2148378"/>
                  </a:cubicBezTo>
                  <a:cubicBezTo>
                    <a:pt x="3859551" y="2088889"/>
                    <a:pt x="3844018" y="2030221"/>
                    <a:pt x="3824763" y="1972732"/>
                  </a:cubicBezTo>
                  <a:cubicBezTo>
                    <a:pt x="3964971" y="1862922"/>
                    <a:pt x="4094938" y="1775058"/>
                    <a:pt x="4178981" y="1720763"/>
                  </a:cubicBezTo>
                  <a:cubicBezTo>
                    <a:pt x="4200423" y="1708823"/>
                    <a:pt x="4225059" y="1703874"/>
                    <a:pt x="4249451" y="1706621"/>
                  </a:cubicBezTo>
                  <a:cubicBezTo>
                    <a:pt x="4334039" y="1711075"/>
                    <a:pt x="4417067" y="1682578"/>
                    <a:pt x="4481099" y="1627129"/>
                  </a:cubicBezTo>
                  <a:cubicBezTo>
                    <a:pt x="4584203" y="1538753"/>
                    <a:pt x="4621120" y="1395375"/>
                    <a:pt x="4573514" y="1268196"/>
                  </a:cubicBezTo>
                  <a:cubicBezTo>
                    <a:pt x="4540108" y="1178528"/>
                    <a:pt x="4468948" y="1108099"/>
                    <a:pt x="4378938" y="1075628"/>
                  </a:cubicBezTo>
                  <a:cubicBezTo>
                    <a:pt x="4288929" y="1043157"/>
                    <a:pt x="4189190" y="1051935"/>
                    <a:pt x="4106236" y="1099622"/>
                  </a:cubicBezTo>
                  <a:cubicBezTo>
                    <a:pt x="4053160" y="1129687"/>
                    <a:pt x="4009764" y="1174261"/>
                    <a:pt x="3981146" y="1228125"/>
                  </a:cubicBezTo>
                  <a:cubicBezTo>
                    <a:pt x="3969067" y="1254680"/>
                    <a:pt x="3949235" y="1276950"/>
                    <a:pt x="3924250" y="1292012"/>
                  </a:cubicBezTo>
                  <a:cubicBezTo>
                    <a:pt x="3844677" y="1332652"/>
                    <a:pt x="3644647" y="1420434"/>
                    <a:pt x="3532155" y="1468145"/>
                  </a:cubicBezTo>
                  <a:cubicBezTo>
                    <a:pt x="3492482" y="1423815"/>
                    <a:pt x="3450111" y="1381989"/>
                    <a:pt x="3405277" y="1342893"/>
                  </a:cubicBezTo>
                  <a:cubicBezTo>
                    <a:pt x="3474771" y="1170092"/>
                    <a:pt x="3547761" y="1022487"/>
                    <a:pt x="3587669" y="945596"/>
                  </a:cubicBezTo>
                  <a:cubicBezTo>
                    <a:pt x="3599983" y="924675"/>
                    <a:pt x="3618669" y="908240"/>
                    <a:pt x="3640989" y="898698"/>
                  </a:cubicBezTo>
                  <a:cubicBezTo>
                    <a:pt x="3764916" y="836088"/>
                    <a:pt x="3835411" y="701693"/>
                    <a:pt x="3816472" y="564145"/>
                  </a:cubicBezTo>
                  <a:cubicBezTo>
                    <a:pt x="3797526" y="426598"/>
                    <a:pt x="3693325" y="316261"/>
                    <a:pt x="3557084" y="289487"/>
                  </a:cubicBezTo>
                  <a:cubicBezTo>
                    <a:pt x="3420842" y="262712"/>
                    <a:pt x="3282634" y="325412"/>
                    <a:pt x="3213050" y="445562"/>
                  </a:cubicBezTo>
                  <a:cubicBezTo>
                    <a:pt x="3182675" y="497634"/>
                    <a:pt x="3167606" y="557217"/>
                    <a:pt x="3169565" y="617469"/>
                  </a:cubicBezTo>
                  <a:cubicBezTo>
                    <a:pt x="3172418" y="646976"/>
                    <a:pt x="3166240" y="676653"/>
                    <a:pt x="3151846" y="702569"/>
                  </a:cubicBezTo>
                  <a:cubicBezTo>
                    <a:pt x="3094950" y="790351"/>
                    <a:pt x="3007411" y="918774"/>
                    <a:pt x="2902723" y="1052561"/>
                  </a:cubicBezTo>
                  <a:cubicBezTo>
                    <a:pt x="2846079" y="1033224"/>
                    <a:pt x="2788289" y="1017456"/>
                    <a:pt x="2729678" y="1005337"/>
                  </a:cubicBezTo>
                  <a:cubicBezTo>
                    <a:pt x="2718380" y="905363"/>
                    <a:pt x="2691557" y="662904"/>
                    <a:pt x="2687331" y="570245"/>
                  </a:cubicBezTo>
                  <a:cubicBezTo>
                    <a:pt x="2687501" y="546632"/>
                    <a:pt x="2695125" y="523676"/>
                    <a:pt x="2709114" y="504652"/>
                  </a:cubicBezTo>
                  <a:cubicBezTo>
                    <a:pt x="2785907" y="388690"/>
                    <a:pt x="2780437" y="236721"/>
                    <a:pt x="2695491" y="126585"/>
                  </a:cubicBezTo>
                  <a:cubicBezTo>
                    <a:pt x="2610553" y="16450"/>
                    <a:pt x="2464957" y="-27455"/>
                    <a:pt x="2333291" y="17358"/>
                  </a:cubicBezTo>
                  <a:cubicBezTo>
                    <a:pt x="2201626" y="62171"/>
                    <a:pt x="2113047" y="185775"/>
                    <a:pt x="2112925" y="324861"/>
                  </a:cubicBezTo>
                  <a:cubicBezTo>
                    <a:pt x="2112730" y="386031"/>
                    <a:pt x="2130018" y="445984"/>
                    <a:pt x="2162750" y="497662"/>
                  </a:cubicBezTo>
                  <a:cubicBezTo>
                    <a:pt x="2179453" y="521063"/>
                    <a:pt x="2188507" y="549055"/>
                    <a:pt x="2188678" y="577804"/>
                  </a:cubicBezTo>
                  <a:cubicBezTo>
                    <a:pt x="2184045" y="666724"/>
                    <a:pt x="2160149" y="883905"/>
                    <a:pt x="2145193" y="1005093"/>
                  </a:cubicBezTo>
                  <a:cubicBezTo>
                    <a:pt x="2086842" y="1017212"/>
                    <a:pt x="2029312" y="1033013"/>
                    <a:pt x="1972961" y="1052398"/>
                  </a:cubicBezTo>
                  <a:cubicBezTo>
                    <a:pt x="1857950" y="906094"/>
                    <a:pt x="1766916" y="768893"/>
                    <a:pt x="1720261" y="695985"/>
                  </a:cubicBezTo>
                  <a:cubicBezTo>
                    <a:pt x="1708419" y="674896"/>
                    <a:pt x="1703607" y="650581"/>
                    <a:pt x="1706525" y="626572"/>
                  </a:cubicBezTo>
                  <a:cubicBezTo>
                    <a:pt x="1714255" y="487955"/>
                    <a:pt x="1633105" y="359725"/>
                    <a:pt x="1504528" y="307365"/>
                  </a:cubicBezTo>
                  <a:cubicBezTo>
                    <a:pt x="1375943" y="255005"/>
                    <a:pt x="1228306" y="290071"/>
                    <a:pt x="1136996" y="394654"/>
                  </a:cubicBezTo>
                  <a:cubicBezTo>
                    <a:pt x="1045686" y="499237"/>
                    <a:pt x="1030869" y="650260"/>
                    <a:pt x="1100095" y="770600"/>
                  </a:cubicBezTo>
                  <a:cubicBezTo>
                    <a:pt x="1130038" y="823067"/>
                    <a:pt x="1174222" y="865991"/>
                    <a:pt x="1227542" y="894390"/>
                  </a:cubicBezTo>
                  <a:cubicBezTo>
                    <a:pt x="1254616" y="906631"/>
                    <a:pt x="1277310" y="926845"/>
                    <a:pt x="1292566" y="952342"/>
                  </a:cubicBezTo>
                  <a:cubicBezTo>
                    <a:pt x="1340033" y="1045408"/>
                    <a:pt x="1407577" y="1185372"/>
                    <a:pt x="1471382" y="1343299"/>
                  </a:cubicBezTo>
                  <a:cubicBezTo>
                    <a:pt x="1426393" y="1382655"/>
                    <a:pt x="1383908" y="1424782"/>
                    <a:pt x="1344179" y="1469446"/>
                  </a:cubicBezTo>
                  <a:cubicBezTo>
                    <a:pt x="1252332" y="1429618"/>
                    <a:pt x="1029788" y="1332245"/>
                    <a:pt x="946719" y="1288842"/>
                  </a:cubicBezTo>
                  <a:cubicBezTo>
                    <a:pt x="925538" y="1276479"/>
                    <a:pt x="908916" y="1257606"/>
                    <a:pt x="899333" y="1235034"/>
                  </a:cubicBezTo>
                  <a:cubicBezTo>
                    <a:pt x="836650" y="1110936"/>
                    <a:pt x="702066" y="1040344"/>
                    <a:pt x="564334" y="1059323"/>
                  </a:cubicBezTo>
                  <a:cubicBezTo>
                    <a:pt x="426601" y="1078302"/>
                    <a:pt x="316126" y="1182657"/>
                    <a:pt x="289341" y="1319086"/>
                  </a:cubicBezTo>
                  <a:cubicBezTo>
                    <a:pt x="262556" y="1455514"/>
                    <a:pt x="325376" y="1593902"/>
                    <a:pt x="445709" y="1663542"/>
                  </a:cubicBezTo>
                  <a:cubicBezTo>
                    <a:pt x="499136" y="1694421"/>
                    <a:pt x="560279" y="1709368"/>
                    <a:pt x="621925" y="1706621"/>
                  </a:cubicBezTo>
                  <a:cubicBezTo>
                    <a:pt x="649726" y="1704004"/>
                    <a:pt x="677653" y="1710108"/>
                    <a:pt x="701823" y="1724096"/>
                  </a:cubicBezTo>
                  <a:cubicBezTo>
                    <a:pt x="822215" y="1801288"/>
                    <a:pt x="938616" y="1884510"/>
                    <a:pt x="1050595" y="1973463"/>
                  </a:cubicBezTo>
                  <a:cubicBezTo>
                    <a:pt x="1031690" y="2030749"/>
                    <a:pt x="1016433" y="2089165"/>
                    <a:pt x="1004916" y="2148378"/>
                  </a:cubicBezTo>
                  <a:cubicBezTo>
                    <a:pt x="820735" y="2174469"/>
                    <a:pt x="656875" y="2184954"/>
                    <a:pt x="570556" y="2189018"/>
                  </a:cubicBezTo>
                  <a:cubicBezTo>
                    <a:pt x="546324" y="2188774"/>
                    <a:pt x="522804" y="2180800"/>
                    <a:pt x="503418" y="2166259"/>
                  </a:cubicBezTo>
                  <a:cubicBezTo>
                    <a:pt x="387269" y="2090100"/>
                    <a:pt x="235565" y="2096131"/>
                    <a:pt x="125831" y="2181280"/>
                  </a:cubicBezTo>
                  <a:cubicBezTo>
                    <a:pt x="16098" y="2266421"/>
                    <a:pt x="-27428" y="2411871"/>
                    <a:pt x="17496" y="2543301"/>
                  </a:cubicBezTo>
                  <a:cubicBezTo>
                    <a:pt x="62420" y="2674723"/>
                    <a:pt x="185872" y="2763098"/>
                    <a:pt x="324765" y="2763261"/>
                  </a:cubicBezTo>
                  <a:close/>
                  <a:moveTo>
                    <a:pt x="1587856" y="4084874"/>
                  </a:moveTo>
                  <a:cubicBezTo>
                    <a:pt x="1555035" y="4138486"/>
                    <a:pt x="1539698" y="4200974"/>
                    <a:pt x="1543965" y="4263690"/>
                  </a:cubicBezTo>
                  <a:cubicBezTo>
                    <a:pt x="1544948" y="4293755"/>
                    <a:pt x="1537398" y="4323488"/>
                    <a:pt x="1522182" y="4349440"/>
                  </a:cubicBezTo>
                  <a:cubicBezTo>
                    <a:pt x="1487231" y="4409303"/>
                    <a:pt x="1418168" y="4440417"/>
                    <a:pt x="1350169" y="4426932"/>
                  </a:cubicBezTo>
                  <a:cubicBezTo>
                    <a:pt x="1282170" y="4413448"/>
                    <a:pt x="1230208" y="4358324"/>
                    <a:pt x="1220755" y="4289651"/>
                  </a:cubicBezTo>
                  <a:cubicBezTo>
                    <a:pt x="1211302" y="4220977"/>
                    <a:pt x="1246431" y="4153864"/>
                    <a:pt x="1308253" y="4122506"/>
                  </a:cubicBezTo>
                  <a:cubicBezTo>
                    <a:pt x="1361434" y="4097748"/>
                    <a:pt x="1405131" y="4056385"/>
                    <a:pt x="1432774" y="4004650"/>
                  </a:cubicBezTo>
                  <a:cubicBezTo>
                    <a:pt x="1478047" y="3917437"/>
                    <a:pt x="1540876" y="3788689"/>
                    <a:pt x="1603462" y="3638890"/>
                  </a:cubicBezTo>
                  <a:cubicBezTo>
                    <a:pt x="1670713" y="3685626"/>
                    <a:pt x="1741752" y="3726656"/>
                    <a:pt x="1815846" y="3761542"/>
                  </a:cubicBezTo>
                  <a:cubicBezTo>
                    <a:pt x="1720668" y="3885738"/>
                    <a:pt x="1641501" y="4002700"/>
                    <a:pt x="1587856" y="4084874"/>
                  </a:cubicBezTo>
                  <a:close/>
                  <a:moveTo>
                    <a:pt x="3439008" y="3997823"/>
                  </a:moveTo>
                  <a:cubicBezTo>
                    <a:pt x="3469090" y="4053061"/>
                    <a:pt x="3515582" y="4097594"/>
                    <a:pt x="3572063" y="4125270"/>
                  </a:cubicBezTo>
                  <a:cubicBezTo>
                    <a:pt x="3598561" y="4139396"/>
                    <a:pt x="3620490" y="4160765"/>
                    <a:pt x="3635299" y="4186880"/>
                  </a:cubicBezTo>
                  <a:cubicBezTo>
                    <a:pt x="3669949" y="4247060"/>
                    <a:pt x="3662553" y="4322601"/>
                    <a:pt x="3616881" y="4374913"/>
                  </a:cubicBezTo>
                  <a:cubicBezTo>
                    <a:pt x="3571210" y="4427225"/>
                    <a:pt x="3497351" y="4444749"/>
                    <a:pt x="3433050" y="4418528"/>
                  </a:cubicBezTo>
                  <a:cubicBezTo>
                    <a:pt x="3368750" y="4392307"/>
                    <a:pt x="3328199" y="4328145"/>
                    <a:pt x="3332125" y="4258813"/>
                  </a:cubicBezTo>
                  <a:cubicBezTo>
                    <a:pt x="3337229" y="4200397"/>
                    <a:pt x="3323257" y="4141908"/>
                    <a:pt x="3292298" y="4092107"/>
                  </a:cubicBezTo>
                  <a:cubicBezTo>
                    <a:pt x="3248650" y="4023832"/>
                    <a:pt x="3165907" y="3899312"/>
                    <a:pt x="3060812" y="3762029"/>
                  </a:cubicBezTo>
                  <a:cubicBezTo>
                    <a:pt x="3134818" y="3726941"/>
                    <a:pt x="3205726" y="3685667"/>
                    <a:pt x="3272791" y="3638646"/>
                  </a:cubicBezTo>
                  <a:cubicBezTo>
                    <a:pt x="3333100" y="3783487"/>
                    <a:pt x="3394629" y="3910691"/>
                    <a:pt x="3439008" y="3997823"/>
                  </a:cubicBezTo>
                  <a:close/>
                  <a:moveTo>
                    <a:pt x="4289278" y="2351090"/>
                  </a:moveTo>
                  <a:cubicBezTo>
                    <a:pt x="4352132" y="2352789"/>
                    <a:pt x="4413937" y="2334801"/>
                    <a:pt x="4466062" y="2299640"/>
                  </a:cubicBezTo>
                  <a:cubicBezTo>
                    <a:pt x="4534841" y="2259300"/>
                    <a:pt x="4622543" y="2273224"/>
                    <a:pt x="4675440" y="2332883"/>
                  </a:cubicBezTo>
                  <a:cubicBezTo>
                    <a:pt x="4728914" y="2394534"/>
                    <a:pt x="4728385" y="2486283"/>
                    <a:pt x="4674204" y="2547316"/>
                  </a:cubicBezTo>
                  <a:cubicBezTo>
                    <a:pt x="4620023" y="2608349"/>
                    <a:pt x="4528989" y="2619753"/>
                    <a:pt x="4461429" y="2573960"/>
                  </a:cubicBezTo>
                  <a:cubicBezTo>
                    <a:pt x="4413311" y="2540537"/>
                    <a:pt x="4355725" y="2523436"/>
                    <a:pt x="4297163" y="2525192"/>
                  </a:cubicBezTo>
                  <a:cubicBezTo>
                    <a:pt x="4216289" y="2528849"/>
                    <a:pt x="4067221" y="2538278"/>
                    <a:pt x="3895802" y="2560630"/>
                  </a:cubicBezTo>
                  <a:cubicBezTo>
                    <a:pt x="3899134" y="2519990"/>
                    <a:pt x="3901004" y="2479350"/>
                    <a:pt x="3901004" y="2438141"/>
                  </a:cubicBezTo>
                  <a:cubicBezTo>
                    <a:pt x="3901004" y="2396932"/>
                    <a:pt x="3899216" y="2356129"/>
                    <a:pt x="3895802" y="2315571"/>
                  </a:cubicBezTo>
                  <a:cubicBezTo>
                    <a:pt x="4050884" y="2335728"/>
                    <a:pt x="4191661" y="2345969"/>
                    <a:pt x="4289278" y="2351090"/>
                  </a:cubicBezTo>
                  <a:close/>
                  <a:moveTo>
                    <a:pt x="3288234" y="791408"/>
                  </a:moveTo>
                  <a:cubicBezTo>
                    <a:pt x="3321055" y="737796"/>
                    <a:pt x="3336392" y="675307"/>
                    <a:pt x="3332125" y="612592"/>
                  </a:cubicBezTo>
                  <a:cubicBezTo>
                    <a:pt x="3331141" y="582525"/>
                    <a:pt x="3338692" y="552793"/>
                    <a:pt x="3353908" y="526842"/>
                  </a:cubicBezTo>
                  <a:cubicBezTo>
                    <a:pt x="3388859" y="466977"/>
                    <a:pt x="3457922" y="435862"/>
                    <a:pt x="3525921" y="449348"/>
                  </a:cubicBezTo>
                  <a:cubicBezTo>
                    <a:pt x="3593920" y="462835"/>
                    <a:pt x="3645882" y="517957"/>
                    <a:pt x="3655335" y="586629"/>
                  </a:cubicBezTo>
                  <a:cubicBezTo>
                    <a:pt x="3664788" y="655301"/>
                    <a:pt x="3629658" y="722414"/>
                    <a:pt x="3567837" y="753775"/>
                  </a:cubicBezTo>
                  <a:cubicBezTo>
                    <a:pt x="3514712" y="778583"/>
                    <a:pt x="3471057" y="819929"/>
                    <a:pt x="3443397" y="871631"/>
                  </a:cubicBezTo>
                  <a:cubicBezTo>
                    <a:pt x="3398124" y="958845"/>
                    <a:pt x="3335295" y="1087592"/>
                    <a:pt x="3273116" y="1237391"/>
                  </a:cubicBezTo>
                  <a:cubicBezTo>
                    <a:pt x="3205865" y="1190655"/>
                    <a:pt x="3134826" y="1149625"/>
                    <a:pt x="3060731" y="1114740"/>
                  </a:cubicBezTo>
                  <a:cubicBezTo>
                    <a:pt x="3155422" y="990544"/>
                    <a:pt x="3234589" y="873582"/>
                    <a:pt x="3288234" y="791408"/>
                  </a:cubicBezTo>
                  <a:close/>
                  <a:moveTo>
                    <a:pt x="1437082" y="878459"/>
                  </a:moveTo>
                  <a:cubicBezTo>
                    <a:pt x="1407024" y="823253"/>
                    <a:pt x="1360557" y="778745"/>
                    <a:pt x="1304108" y="751093"/>
                  </a:cubicBezTo>
                  <a:cubicBezTo>
                    <a:pt x="1277602" y="736918"/>
                    <a:pt x="1255648" y="715530"/>
                    <a:pt x="1240791" y="689402"/>
                  </a:cubicBezTo>
                  <a:cubicBezTo>
                    <a:pt x="1206133" y="629171"/>
                    <a:pt x="1213594" y="553572"/>
                    <a:pt x="1259355" y="501277"/>
                  </a:cubicBezTo>
                  <a:cubicBezTo>
                    <a:pt x="1305115" y="448983"/>
                    <a:pt x="1379056" y="431558"/>
                    <a:pt x="1443356" y="457917"/>
                  </a:cubicBezTo>
                  <a:cubicBezTo>
                    <a:pt x="1507649" y="484276"/>
                    <a:pt x="1548078" y="548589"/>
                    <a:pt x="1543965" y="617956"/>
                  </a:cubicBezTo>
                  <a:cubicBezTo>
                    <a:pt x="1538877" y="676343"/>
                    <a:pt x="1552849" y="734807"/>
                    <a:pt x="1583792" y="784580"/>
                  </a:cubicBezTo>
                  <a:cubicBezTo>
                    <a:pt x="1636624" y="867161"/>
                    <a:pt x="1716604" y="985911"/>
                    <a:pt x="1815440" y="1114821"/>
                  </a:cubicBezTo>
                  <a:cubicBezTo>
                    <a:pt x="1741386" y="1149804"/>
                    <a:pt x="1670396" y="1190940"/>
                    <a:pt x="1603218" y="1237798"/>
                  </a:cubicBezTo>
                  <a:cubicBezTo>
                    <a:pt x="1543071" y="1092876"/>
                    <a:pt x="1481542" y="965591"/>
                    <a:pt x="1437082" y="878459"/>
                  </a:cubicBezTo>
                  <a:close/>
                  <a:moveTo>
                    <a:pt x="790093" y="1587464"/>
                  </a:moveTo>
                  <a:cubicBezTo>
                    <a:pt x="737657" y="1554668"/>
                    <a:pt x="676123" y="1539460"/>
                    <a:pt x="614447" y="1544061"/>
                  </a:cubicBezTo>
                  <a:cubicBezTo>
                    <a:pt x="583745" y="1545621"/>
                    <a:pt x="553258" y="1538168"/>
                    <a:pt x="526746" y="1522603"/>
                  </a:cubicBezTo>
                  <a:cubicBezTo>
                    <a:pt x="467023" y="1487604"/>
                    <a:pt x="436018" y="1418621"/>
                    <a:pt x="449491" y="1350720"/>
                  </a:cubicBezTo>
                  <a:cubicBezTo>
                    <a:pt x="462962" y="1282819"/>
                    <a:pt x="517955" y="1230897"/>
                    <a:pt x="586516" y="1221347"/>
                  </a:cubicBezTo>
                  <a:cubicBezTo>
                    <a:pt x="655077" y="1211796"/>
                    <a:pt x="722166" y="1246714"/>
                    <a:pt x="753679" y="1308349"/>
                  </a:cubicBezTo>
                  <a:cubicBezTo>
                    <a:pt x="778423" y="1361750"/>
                    <a:pt x="819841" y="1405682"/>
                    <a:pt x="871698" y="1433520"/>
                  </a:cubicBezTo>
                  <a:cubicBezTo>
                    <a:pt x="955579" y="1477249"/>
                    <a:pt x="1162843" y="1568363"/>
                    <a:pt x="1278911" y="1618757"/>
                  </a:cubicBezTo>
                  <a:cubicBezTo>
                    <a:pt x="1343764" y="1646514"/>
                    <a:pt x="1419111" y="1629275"/>
                    <a:pt x="1465448" y="1576085"/>
                  </a:cubicBezTo>
                  <a:cubicBezTo>
                    <a:pt x="1651856" y="1365415"/>
                    <a:pt x="1901694" y="1221046"/>
                    <a:pt x="2177299" y="1164727"/>
                  </a:cubicBezTo>
                  <a:cubicBezTo>
                    <a:pt x="2246923" y="1151300"/>
                    <a:pt x="2299812" y="1094298"/>
                    <a:pt x="2307997" y="1023869"/>
                  </a:cubicBezTo>
                  <a:cubicBezTo>
                    <a:pt x="2322058" y="900486"/>
                    <a:pt x="2346361" y="679567"/>
                    <a:pt x="2351157" y="586257"/>
                  </a:cubicBezTo>
                  <a:cubicBezTo>
                    <a:pt x="2352961" y="523746"/>
                    <a:pt x="2335014" y="462256"/>
                    <a:pt x="2299869" y="410530"/>
                  </a:cubicBezTo>
                  <a:cubicBezTo>
                    <a:pt x="2283743" y="384882"/>
                    <a:pt x="2275282" y="355158"/>
                    <a:pt x="2275485" y="324861"/>
                  </a:cubicBezTo>
                  <a:cubicBezTo>
                    <a:pt x="2275745" y="255349"/>
                    <a:pt x="2320173" y="193694"/>
                    <a:pt x="2386034" y="171454"/>
                  </a:cubicBezTo>
                  <a:cubicBezTo>
                    <a:pt x="2451887" y="149213"/>
                    <a:pt x="2524600" y="171308"/>
                    <a:pt x="2566955" y="226431"/>
                  </a:cubicBezTo>
                  <a:cubicBezTo>
                    <a:pt x="2609302" y="281552"/>
                    <a:pt x="2611919" y="357503"/>
                    <a:pt x="2573457" y="415407"/>
                  </a:cubicBezTo>
                  <a:cubicBezTo>
                    <a:pt x="2540165" y="462948"/>
                    <a:pt x="2523064" y="519948"/>
                    <a:pt x="2524689" y="577967"/>
                  </a:cubicBezTo>
                  <a:cubicBezTo>
                    <a:pt x="2528997" y="672008"/>
                    <a:pt x="2553625" y="897803"/>
                    <a:pt x="2567930" y="1024031"/>
                  </a:cubicBezTo>
                  <a:cubicBezTo>
                    <a:pt x="2576205" y="1094347"/>
                    <a:pt x="2629037" y="1151218"/>
                    <a:pt x="2698547" y="1164646"/>
                  </a:cubicBezTo>
                  <a:cubicBezTo>
                    <a:pt x="2974078" y="1220892"/>
                    <a:pt x="3223836" y="1365212"/>
                    <a:pt x="3410154" y="1575841"/>
                  </a:cubicBezTo>
                  <a:cubicBezTo>
                    <a:pt x="3456662" y="1629039"/>
                    <a:pt x="3532155" y="1646213"/>
                    <a:pt x="3597098" y="1618351"/>
                  </a:cubicBezTo>
                  <a:cubicBezTo>
                    <a:pt x="3710890" y="1568770"/>
                    <a:pt x="3914090" y="1479199"/>
                    <a:pt x="3998133" y="1436609"/>
                  </a:cubicBezTo>
                  <a:cubicBezTo>
                    <a:pt x="4052623" y="1406673"/>
                    <a:pt x="4096563" y="1360669"/>
                    <a:pt x="4123955" y="1304854"/>
                  </a:cubicBezTo>
                  <a:cubicBezTo>
                    <a:pt x="4138309" y="1277966"/>
                    <a:pt x="4160011" y="1255728"/>
                    <a:pt x="4186540" y="1240724"/>
                  </a:cubicBezTo>
                  <a:cubicBezTo>
                    <a:pt x="4258888" y="1198613"/>
                    <a:pt x="4351392" y="1218331"/>
                    <a:pt x="4400274" y="1286289"/>
                  </a:cubicBezTo>
                  <a:cubicBezTo>
                    <a:pt x="4449164" y="1354248"/>
                    <a:pt x="4438443" y="1448215"/>
                    <a:pt x="4375517" y="1503421"/>
                  </a:cubicBezTo>
                  <a:cubicBezTo>
                    <a:pt x="4343167" y="1531495"/>
                    <a:pt x="4301259" y="1546044"/>
                    <a:pt x="4258473" y="1544061"/>
                  </a:cubicBezTo>
                  <a:cubicBezTo>
                    <a:pt x="4199854" y="1538891"/>
                    <a:pt x="4141137" y="1552774"/>
                    <a:pt x="4091036" y="1583644"/>
                  </a:cubicBezTo>
                  <a:cubicBezTo>
                    <a:pt x="4003742" y="1639809"/>
                    <a:pt x="3869223" y="1730598"/>
                    <a:pt x="3724139" y="1844309"/>
                  </a:cubicBezTo>
                  <a:cubicBezTo>
                    <a:pt x="3670079" y="1887371"/>
                    <a:pt x="3648987" y="1959800"/>
                    <a:pt x="3671469" y="2025157"/>
                  </a:cubicBezTo>
                  <a:cubicBezTo>
                    <a:pt x="3760877" y="2293113"/>
                    <a:pt x="3760877" y="2582844"/>
                    <a:pt x="3671469" y="2850799"/>
                  </a:cubicBezTo>
                  <a:cubicBezTo>
                    <a:pt x="3649125" y="2916083"/>
                    <a:pt x="3670201" y="2988366"/>
                    <a:pt x="3724139" y="3031404"/>
                  </a:cubicBezTo>
                  <a:cubicBezTo>
                    <a:pt x="3835573" y="3118861"/>
                    <a:pt x="3957412" y="3205343"/>
                    <a:pt x="4086160" y="3288574"/>
                  </a:cubicBezTo>
                  <a:cubicBezTo>
                    <a:pt x="4138593" y="3321248"/>
                    <a:pt x="4200009" y="3336529"/>
                    <a:pt x="4261643" y="3332221"/>
                  </a:cubicBezTo>
                  <a:cubicBezTo>
                    <a:pt x="4292359" y="3330538"/>
                    <a:pt x="4322879" y="3338008"/>
                    <a:pt x="4349344" y="3353679"/>
                  </a:cubicBezTo>
                  <a:cubicBezTo>
                    <a:pt x="4409069" y="3388678"/>
                    <a:pt x="4440069" y="3457660"/>
                    <a:pt x="4426601" y="3525562"/>
                  </a:cubicBezTo>
                  <a:cubicBezTo>
                    <a:pt x="4413125" y="3593463"/>
                    <a:pt x="4358139" y="3645385"/>
                    <a:pt x="4289571" y="3654935"/>
                  </a:cubicBezTo>
                  <a:cubicBezTo>
                    <a:pt x="4221011" y="3664485"/>
                    <a:pt x="4153923" y="3629567"/>
                    <a:pt x="4122410" y="3567933"/>
                  </a:cubicBezTo>
                  <a:cubicBezTo>
                    <a:pt x="4097685" y="3514532"/>
                    <a:pt x="4056265" y="3470633"/>
                    <a:pt x="4004392" y="3442843"/>
                  </a:cubicBezTo>
                  <a:cubicBezTo>
                    <a:pt x="3921405" y="3399521"/>
                    <a:pt x="3713735" y="3308162"/>
                    <a:pt x="3597260" y="3257606"/>
                  </a:cubicBezTo>
                  <a:cubicBezTo>
                    <a:pt x="3532301" y="3229653"/>
                    <a:pt x="3456711" y="3246901"/>
                    <a:pt x="3410316" y="3300278"/>
                  </a:cubicBezTo>
                  <a:cubicBezTo>
                    <a:pt x="3211392" y="3525716"/>
                    <a:pt x="2940030" y="3674678"/>
                    <a:pt x="2643033" y="3721471"/>
                  </a:cubicBezTo>
                  <a:cubicBezTo>
                    <a:pt x="2607506" y="3727282"/>
                    <a:pt x="2579935" y="3755616"/>
                    <a:pt x="2575083" y="3791290"/>
                  </a:cubicBezTo>
                  <a:cubicBezTo>
                    <a:pt x="2544766" y="3987175"/>
                    <a:pt x="2531029" y="4170543"/>
                    <a:pt x="2524852" y="4290025"/>
                  </a:cubicBezTo>
                  <a:cubicBezTo>
                    <a:pt x="2522926" y="4352415"/>
                    <a:pt x="2540791" y="4413814"/>
                    <a:pt x="2575896" y="4465427"/>
                  </a:cubicBezTo>
                  <a:cubicBezTo>
                    <a:pt x="2592201" y="4491128"/>
                    <a:pt x="2600784" y="4520982"/>
                    <a:pt x="2600605" y="4551421"/>
                  </a:cubicBezTo>
                  <a:cubicBezTo>
                    <a:pt x="2600824" y="4599197"/>
                    <a:pt x="2580017" y="4644649"/>
                    <a:pt x="2543709" y="4675698"/>
                  </a:cubicBezTo>
                  <a:cubicBezTo>
                    <a:pt x="2481709" y="4727652"/>
                    <a:pt x="2390984" y="4726270"/>
                    <a:pt x="2330601" y="4672455"/>
                  </a:cubicBezTo>
                  <a:cubicBezTo>
                    <a:pt x="2270210" y="4618631"/>
                    <a:pt x="2258449" y="4528663"/>
                    <a:pt x="2302958" y="4461119"/>
                  </a:cubicBezTo>
                  <a:cubicBezTo>
                    <a:pt x="2336234" y="4413326"/>
                    <a:pt x="2353327" y="4356121"/>
                    <a:pt x="2351726" y="4297909"/>
                  </a:cubicBezTo>
                  <a:cubicBezTo>
                    <a:pt x="2347337" y="4203217"/>
                    <a:pt x="2322790" y="3978072"/>
                    <a:pt x="2308485" y="3852331"/>
                  </a:cubicBezTo>
                  <a:cubicBezTo>
                    <a:pt x="2300153" y="3782106"/>
                    <a:pt x="2247378" y="3725315"/>
                    <a:pt x="2177949" y="3711880"/>
                  </a:cubicBezTo>
                  <a:cubicBezTo>
                    <a:pt x="1902385" y="3655626"/>
                    <a:pt x="1652587" y="3511273"/>
                    <a:pt x="1466261" y="3300603"/>
                  </a:cubicBezTo>
                  <a:cubicBezTo>
                    <a:pt x="1435155" y="3265238"/>
                    <a:pt x="1390378" y="3244902"/>
                    <a:pt x="1343285" y="3244764"/>
                  </a:cubicBezTo>
                  <a:cubicBezTo>
                    <a:pt x="1321225" y="3244788"/>
                    <a:pt x="1299401" y="3249323"/>
                    <a:pt x="1279155" y="3258094"/>
                  </a:cubicBezTo>
                  <a:cubicBezTo>
                    <a:pt x="1165363" y="3307674"/>
                    <a:pt x="962163" y="3397245"/>
                    <a:pt x="878119" y="3439836"/>
                  </a:cubicBezTo>
                  <a:cubicBezTo>
                    <a:pt x="823629" y="3469771"/>
                    <a:pt x="779691" y="3515776"/>
                    <a:pt x="752298" y="3571590"/>
                  </a:cubicBezTo>
                  <a:cubicBezTo>
                    <a:pt x="737968" y="3598494"/>
                    <a:pt x="716255" y="3620741"/>
                    <a:pt x="689712" y="3635720"/>
                  </a:cubicBezTo>
                  <a:cubicBezTo>
                    <a:pt x="617283" y="3678620"/>
                    <a:pt x="524083" y="3659129"/>
                    <a:pt x="474915" y="3590797"/>
                  </a:cubicBezTo>
                  <a:cubicBezTo>
                    <a:pt x="425748" y="3522465"/>
                    <a:pt x="436881" y="3427904"/>
                    <a:pt x="500573" y="3372861"/>
                  </a:cubicBezTo>
                  <a:cubicBezTo>
                    <a:pt x="532822" y="3344779"/>
                    <a:pt x="574659" y="3330221"/>
                    <a:pt x="617373" y="3332221"/>
                  </a:cubicBezTo>
                  <a:cubicBezTo>
                    <a:pt x="675963" y="3337220"/>
                    <a:pt x="734613" y="3323321"/>
                    <a:pt x="784728" y="3292556"/>
                  </a:cubicBezTo>
                  <a:cubicBezTo>
                    <a:pt x="871942" y="3236473"/>
                    <a:pt x="1006379" y="3145683"/>
                    <a:pt x="1151708" y="3031810"/>
                  </a:cubicBezTo>
                  <a:cubicBezTo>
                    <a:pt x="1205734" y="2988764"/>
                    <a:pt x="1226827" y="2916376"/>
                    <a:pt x="1204377" y="2851043"/>
                  </a:cubicBezTo>
                  <a:cubicBezTo>
                    <a:pt x="1115026" y="2583169"/>
                    <a:pt x="1115026" y="2293519"/>
                    <a:pt x="1204377" y="2025645"/>
                  </a:cubicBezTo>
                  <a:cubicBezTo>
                    <a:pt x="1226892" y="1960279"/>
                    <a:pt x="1205832" y="1887826"/>
                    <a:pt x="1151789" y="1844715"/>
                  </a:cubicBezTo>
                  <a:cubicBezTo>
                    <a:pt x="1041004" y="1757421"/>
                    <a:pt x="919165" y="1670939"/>
                    <a:pt x="790093" y="1587464"/>
                  </a:cubicBezTo>
                  <a:close/>
                  <a:moveTo>
                    <a:pt x="164237" y="2409937"/>
                  </a:moveTo>
                  <a:cubicBezTo>
                    <a:pt x="174084" y="2356113"/>
                    <a:pt x="210201" y="2310775"/>
                    <a:pt x="260464" y="2289147"/>
                  </a:cubicBezTo>
                  <a:cubicBezTo>
                    <a:pt x="310729" y="2267518"/>
                    <a:pt x="368480" y="2272468"/>
                    <a:pt x="414335" y="2302322"/>
                  </a:cubicBezTo>
                  <a:cubicBezTo>
                    <a:pt x="462400" y="2335866"/>
                    <a:pt x="520020" y="2352968"/>
                    <a:pt x="578602" y="2351090"/>
                  </a:cubicBezTo>
                  <a:cubicBezTo>
                    <a:pt x="676138" y="2346701"/>
                    <a:pt x="819110" y="2336785"/>
                    <a:pt x="979882" y="2315733"/>
                  </a:cubicBezTo>
                  <a:cubicBezTo>
                    <a:pt x="976549" y="2356373"/>
                    <a:pt x="974761" y="2397013"/>
                    <a:pt x="974761" y="2438141"/>
                  </a:cubicBezTo>
                  <a:cubicBezTo>
                    <a:pt x="974761" y="2479269"/>
                    <a:pt x="976630" y="2520152"/>
                    <a:pt x="979963" y="2560711"/>
                  </a:cubicBezTo>
                  <a:cubicBezTo>
                    <a:pt x="824881" y="2540554"/>
                    <a:pt x="684104" y="2530312"/>
                    <a:pt x="586486" y="2525192"/>
                  </a:cubicBezTo>
                  <a:cubicBezTo>
                    <a:pt x="523666" y="2523721"/>
                    <a:pt x="461925" y="2541692"/>
                    <a:pt x="409702" y="2576642"/>
                  </a:cubicBezTo>
                  <a:cubicBezTo>
                    <a:pt x="341107" y="2616965"/>
                    <a:pt x="253581" y="2603212"/>
                    <a:pt x="200650" y="2543805"/>
                  </a:cubicBezTo>
                  <a:cubicBezTo>
                    <a:pt x="169178" y="2506839"/>
                    <a:pt x="155934" y="2457713"/>
                    <a:pt x="164562" y="2409937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aphic 7">
            <a:extLst>
              <a:ext uri="{FF2B5EF4-FFF2-40B4-BE49-F238E27FC236}">
                <a16:creationId xmlns:a16="http://schemas.microsoft.com/office/drawing/2014/main" id="{D5E6C1F7-EB8A-E50F-AFA0-06C19FCD8138}"/>
              </a:ext>
            </a:extLst>
          </p:cNvPr>
          <p:cNvGrpSpPr/>
          <p:nvPr/>
        </p:nvGrpSpPr>
        <p:grpSpPr>
          <a:xfrm>
            <a:off x="996051" y="5345839"/>
            <a:ext cx="652665" cy="652665"/>
            <a:chOff x="3657600" y="990600"/>
            <a:chExt cx="4876800" cy="4876800"/>
          </a:xfrm>
          <a:solidFill>
            <a:srgbClr val="50C3CA"/>
          </a:solidFill>
        </p:grpSpPr>
        <p:sp>
          <p:nvSpPr>
            <p:cNvPr id="24" name="Freeform: Shape 31">
              <a:extLst>
                <a:ext uri="{FF2B5EF4-FFF2-40B4-BE49-F238E27FC236}">
                  <a16:creationId xmlns:a16="http://schemas.microsoft.com/office/drawing/2014/main" id="{6F82818F-E062-443E-9509-1F361362A9C5}"/>
                </a:ext>
              </a:extLst>
            </p:cNvPr>
            <p:cNvSpPr/>
            <p:nvPr/>
          </p:nvSpPr>
          <p:spPr>
            <a:xfrm>
              <a:off x="5445760" y="2534920"/>
              <a:ext cx="812800" cy="812800"/>
            </a:xfrm>
            <a:custGeom>
              <a:avLst/>
              <a:gdLst>
                <a:gd name="connsiteX0" fmla="*/ 406400 w 812800"/>
                <a:gd name="connsiteY0" fmla="*/ 812800 h 812800"/>
                <a:gd name="connsiteX1" fmla="*/ 812800 w 812800"/>
                <a:gd name="connsiteY1" fmla="*/ 406400 h 812800"/>
                <a:gd name="connsiteX2" fmla="*/ 406400 w 812800"/>
                <a:gd name="connsiteY2" fmla="*/ 0 h 812800"/>
                <a:gd name="connsiteX3" fmla="*/ 0 w 812800"/>
                <a:gd name="connsiteY3" fmla="*/ 406400 h 812800"/>
                <a:gd name="connsiteX4" fmla="*/ 406400 w 812800"/>
                <a:gd name="connsiteY4" fmla="*/ 812800 h 812800"/>
                <a:gd name="connsiteX5" fmla="*/ 406400 w 812800"/>
                <a:gd name="connsiteY5" fmla="*/ 162560 h 812800"/>
                <a:gd name="connsiteX6" fmla="*/ 650240 w 812800"/>
                <a:gd name="connsiteY6" fmla="*/ 406400 h 812800"/>
                <a:gd name="connsiteX7" fmla="*/ 406400 w 812800"/>
                <a:gd name="connsiteY7" fmla="*/ 650240 h 812800"/>
                <a:gd name="connsiteX8" fmla="*/ 162560 w 812800"/>
                <a:gd name="connsiteY8" fmla="*/ 406400 h 812800"/>
                <a:gd name="connsiteX9" fmla="*/ 406400 w 812800"/>
                <a:gd name="connsiteY9" fmla="*/ 16256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800" h="812800">
                  <a:moveTo>
                    <a:pt x="406400" y="812800"/>
                  </a:moveTo>
                  <a:cubicBezTo>
                    <a:pt x="630847" y="812800"/>
                    <a:pt x="812800" y="630847"/>
                    <a:pt x="812800" y="406400"/>
                  </a:cubicBezTo>
                  <a:cubicBezTo>
                    <a:pt x="812800" y="181953"/>
                    <a:pt x="630847" y="0"/>
                    <a:pt x="406400" y="0"/>
                  </a:cubicBezTo>
                  <a:cubicBezTo>
                    <a:pt x="181953" y="0"/>
                    <a:pt x="0" y="181953"/>
                    <a:pt x="0" y="406400"/>
                  </a:cubicBezTo>
                  <a:cubicBezTo>
                    <a:pt x="268" y="630741"/>
                    <a:pt x="182059" y="812532"/>
                    <a:pt x="406400" y="812800"/>
                  </a:cubicBezTo>
                  <a:close/>
                  <a:moveTo>
                    <a:pt x="406400" y="162560"/>
                  </a:moveTo>
                  <a:cubicBezTo>
                    <a:pt x="541073" y="162560"/>
                    <a:pt x="650240" y="271727"/>
                    <a:pt x="650240" y="406400"/>
                  </a:cubicBezTo>
                  <a:cubicBezTo>
                    <a:pt x="650240" y="541073"/>
                    <a:pt x="541073" y="650240"/>
                    <a:pt x="406400" y="650240"/>
                  </a:cubicBezTo>
                  <a:cubicBezTo>
                    <a:pt x="271727" y="650240"/>
                    <a:pt x="162560" y="541073"/>
                    <a:pt x="162560" y="406400"/>
                  </a:cubicBezTo>
                  <a:cubicBezTo>
                    <a:pt x="162560" y="271727"/>
                    <a:pt x="271727" y="162560"/>
                    <a:pt x="40640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32">
              <a:extLst>
                <a:ext uri="{FF2B5EF4-FFF2-40B4-BE49-F238E27FC236}">
                  <a16:creationId xmlns:a16="http://schemas.microsoft.com/office/drawing/2014/main" id="{DDD6B56B-E819-E88E-32C3-E0FE82D46559}"/>
                </a:ext>
              </a:extLst>
            </p:cNvPr>
            <p:cNvSpPr/>
            <p:nvPr/>
          </p:nvSpPr>
          <p:spPr>
            <a:xfrm>
              <a:off x="6502400" y="29413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33">
              <a:extLst>
                <a:ext uri="{FF2B5EF4-FFF2-40B4-BE49-F238E27FC236}">
                  <a16:creationId xmlns:a16="http://schemas.microsoft.com/office/drawing/2014/main" id="{85707B6B-D300-2FB5-09BA-2E293680B52F}"/>
                </a:ext>
              </a:extLst>
            </p:cNvPr>
            <p:cNvSpPr/>
            <p:nvPr/>
          </p:nvSpPr>
          <p:spPr>
            <a:xfrm>
              <a:off x="4958080" y="33477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34">
              <a:extLst>
                <a:ext uri="{FF2B5EF4-FFF2-40B4-BE49-F238E27FC236}">
                  <a16:creationId xmlns:a16="http://schemas.microsoft.com/office/drawing/2014/main" id="{0C84AB88-DD5A-C886-9DF2-0A2B1B1E22CF}"/>
                </a:ext>
              </a:extLst>
            </p:cNvPr>
            <p:cNvSpPr/>
            <p:nvPr/>
          </p:nvSpPr>
          <p:spPr>
            <a:xfrm>
              <a:off x="5689600" y="3510280"/>
              <a:ext cx="975360" cy="975360"/>
            </a:xfrm>
            <a:custGeom>
              <a:avLst/>
              <a:gdLst>
                <a:gd name="connsiteX0" fmla="*/ 0 w 975360"/>
                <a:gd name="connsiteY0" fmla="*/ 487680 h 975360"/>
                <a:gd name="connsiteX1" fmla="*/ 487680 w 975360"/>
                <a:gd name="connsiteY1" fmla="*/ 975360 h 975360"/>
                <a:gd name="connsiteX2" fmla="*/ 975360 w 975360"/>
                <a:gd name="connsiteY2" fmla="*/ 487680 h 975360"/>
                <a:gd name="connsiteX3" fmla="*/ 487680 w 975360"/>
                <a:gd name="connsiteY3" fmla="*/ 0 h 975360"/>
                <a:gd name="connsiteX4" fmla="*/ 0 w 975360"/>
                <a:gd name="connsiteY4" fmla="*/ 487680 h 975360"/>
                <a:gd name="connsiteX5" fmla="*/ 812800 w 975360"/>
                <a:gd name="connsiteY5" fmla="*/ 487680 h 975360"/>
                <a:gd name="connsiteX6" fmla="*/ 487680 w 975360"/>
                <a:gd name="connsiteY6" fmla="*/ 812800 h 975360"/>
                <a:gd name="connsiteX7" fmla="*/ 162560 w 975360"/>
                <a:gd name="connsiteY7" fmla="*/ 487680 h 975360"/>
                <a:gd name="connsiteX8" fmla="*/ 487680 w 975360"/>
                <a:gd name="connsiteY8" fmla="*/ 162560 h 975360"/>
                <a:gd name="connsiteX9" fmla="*/ 812800 w 975360"/>
                <a:gd name="connsiteY9" fmla="*/ 48768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360" h="975360">
                  <a:moveTo>
                    <a:pt x="0" y="487680"/>
                  </a:moveTo>
                  <a:cubicBezTo>
                    <a:pt x="0" y="757018"/>
                    <a:pt x="218342" y="975360"/>
                    <a:pt x="487680" y="975360"/>
                  </a:cubicBezTo>
                  <a:cubicBezTo>
                    <a:pt x="757018" y="975360"/>
                    <a:pt x="975360" y="757018"/>
                    <a:pt x="975360" y="487680"/>
                  </a:cubicBezTo>
                  <a:cubicBezTo>
                    <a:pt x="975360" y="218342"/>
                    <a:pt x="757018" y="0"/>
                    <a:pt x="487680" y="0"/>
                  </a:cubicBezTo>
                  <a:cubicBezTo>
                    <a:pt x="218456" y="268"/>
                    <a:pt x="268" y="218456"/>
                    <a:pt x="0" y="487680"/>
                  </a:cubicBezTo>
                  <a:close/>
                  <a:moveTo>
                    <a:pt x="812800" y="487680"/>
                  </a:moveTo>
                  <a:cubicBezTo>
                    <a:pt x="812800" y="667236"/>
                    <a:pt x="667236" y="812800"/>
                    <a:pt x="487680" y="812800"/>
                  </a:cubicBezTo>
                  <a:cubicBezTo>
                    <a:pt x="308124" y="812800"/>
                    <a:pt x="162560" y="667236"/>
                    <a:pt x="162560" y="487680"/>
                  </a:cubicBezTo>
                  <a:cubicBezTo>
                    <a:pt x="162560" y="308124"/>
                    <a:pt x="308124" y="162560"/>
                    <a:pt x="487680" y="162560"/>
                  </a:cubicBezTo>
                  <a:cubicBezTo>
                    <a:pt x="667236" y="162560"/>
                    <a:pt x="812800" y="308124"/>
                    <a:pt x="812800" y="48768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35">
              <a:extLst>
                <a:ext uri="{FF2B5EF4-FFF2-40B4-BE49-F238E27FC236}">
                  <a16:creationId xmlns:a16="http://schemas.microsoft.com/office/drawing/2014/main" id="{7F91CE6B-B6B8-741B-FC0A-752B0EA8ECF9}"/>
                </a:ext>
              </a:extLst>
            </p:cNvPr>
            <p:cNvSpPr/>
            <p:nvPr/>
          </p:nvSpPr>
          <p:spPr>
            <a:xfrm>
              <a:off x="3657955" y="990859"/>
              <a:ext cx="4795520" cy="4795520"/>
            </a:xfrm>
            <a:custGeom>
              <a:avLst/>
              <a:gdLst>
                <a:gd name="connsiteX0" fmla="*/ 324765 w 4795520"/>
                <a:gd name="connsiteY0" fmla="*/ 2763261 h 4795520"/>
                <a:gd name="connsiteX1" fmla="*/ 495453 w 4795520"/>
                <a:gd name="connsiteY1" fmla="*/ 2714493 h 4795520"/>
                <a:gd name="connsiteX2" fmla="*/ 578033 w 4795520"/>
                <a:gd name="connsiteY2" fmla="*/ 2687264 h 4795520"/>
                <a:gd name="connsiteX3" fmla="*/ 1004916 w 4795520"/>
                <a:gd name="connsiteY3" fmla="*/ 2727904 h 4795520"/>
                <a:gd name="connsiteX4" fmla="*/ 1051408 w 4795520"/>
                <a:gd name="connsiteY4" fmla="*/ 2903469 h 4795520"/>
                <a:gd name="connsiteX5" fmla="*/ 697109 w 4795520"/>
                <a:gd name="connsiteY5" fmla="*/ 3155437 h 4795520"/>
                <a:gd name="connsiteX6" fmla="*/ 626395 w 4795520"/>
                <a:gd name="connsiteY6" fmla="*/ 3169661 h 4795520"/>
                <a:gd name="connsiteX7" fmla="*/ 394666 w 4795520"/>
                <a:gd name="connsiteY7" fmla="*/ 3249072 h 4795520"/>
                <a:gd name="connsiteX8" fmla="*/ 302250 w 4795520"/>
                <a:gd name="connsiteY8" fmla="*/ 3608004 h 4795520"/>
                <a:gd name="connsiteX9" fmla="*/ 496721 w 4795520"/>
                <a:gd name="connsiteY9" fmla="*/ 3800735 h 4795520"/>
                <a:gd name="connsiteX10" fmla="*/ 769448 w 4795520"/>
                <a:gd name="connsiteY10" fmla="*/ 3776579 h 4795520"/>
                <a:gd name="connsiteX11" fmla="*/ 894619 w 4795520"/>
                <a:gd name="connsiteY11" fmla="*/ 3648075 h 4795520"/>
                <a:gd name="connsiteX12" fmla="*/ 951515 w 4795520"/>
                <a:gd name="connsiteY12" fmla="*/ 3584189 h 4795520"/>
                <a:gd name="connsiteX13" fmla="*/ 1343610 w 4795520"/>
                <a:gd name="connsiteY13" fmla="*/ 3408055 h 4795520"/>
                <a:gd name="connsiteX14" fmla="*/ 1470813 w 4795520"/>
                <a:gd name="connsiteY14" fmla="*/ 3533389 h 4795520"/>
                <a:gd name="connsiteX15" fmla="*/ 1288421 w 4795520"/>
                <a:gd name="connsiteY15" fmla="*/ 3930685 h 4795520"/>
                <a:gd name="connsiteX16" fmla="*/ 1235101 w 4795520"/>
                <a:gd name="connsiteY16" fmla="*/ 3977584 h 4795520"/>
                <a:gd name="connsiteX17" fmla="*/ 1058870 w 4795520"/>
                <a:gd name="connsiteY17" fmla="*/ 4231649 h 4795520"/>
                <a:gd name="connsiteX18" fmla="*/ 1173897 w 4795520"/>
                <a:gd name="connsiteY18" fmla="*/ 4518665 h 4795520"/>
                <a:gd name="connsiteX19" fmla="*/ 1381893 w 4795520"/>
                <a:gd name="connsiteY19" fmla="*/ 4593605 h 4795520"/>
                <a:gd name="connsiteX20" fmla="*/ 1614784 w 4795520"/>
                <a:gd name="connsiteY20" fmla="*/ 4494639 h 4795520"/>
                <a:gd name="connsiteX21" fmla="*/ 1706525 w 4795520"/>
                <a:gd name="connsiteY21" fmla="*/ 4258813 h 4795520"/>
                <a:gd name="connsiteX22" fmla="*/ 1724244 w 4795520"/>
                <a:gd name="connsiteY22" fmla="*/ 4173713 h 4795520"/>
                <a:gd name="connsiteX23" fmla="*/ 1973367 w 4795520"/>
                <a:gd name="connsiteY23" fmla="*/ 3823640 h 4795520"/>
                <a:gd name="connsiteX24" fmla="*/ 2146412 w 4795520"/>
                <a:gd name="connsiteY24" fmla="*/ 3870863 h 4795520"/>
                <a:gd name="connsiteX25" fmla="*/ 2188759 w 4795520"/>
                <a:gd name="connsiteY25" fmla="*/ 4305468 h 4795520"/>
                <a:gd name="connsiteX26" fmla="*/ 2166732 w 4795520"/>
                <a:gd name="connsiteY26" fmla="*/ 4372117 h 4795520"/>
                <a:gd name="connsiteX27" fmla="*/ 2140121 w 4795520"/>
                <a:gd name="connsiteY27" fmla="*/ 4680786 h 4795520"/>
                <a:gd name="connsiteX28" fmla="*/ 2383587 w 4795520"/>
                <a:gd name="connsiteY28" fmla="*/ 4872396 h 4795520"/>
                <a:gd name="connsiteX29" fmla="*/ 2438045 w 4795520"/>
                <a:gd name="connsiteY29" fmla="*/ 4876541 h 4795520"/>
                <a:gd name="connsiteX30" fmla="*/ 2668157 w 4795520"/>
                <a:gd name="connsiteY30" fmla="*/ 4781533 h 4795520"/>
                <a:gd name="connsiteX31" fmla="*/ 2763165 w 4795520"/>
                <a:gd name="connsiteY31" fmla="*/ 4551421 h 4795520"/>
                <a:gd name="connsiteX32" fmla="*/ 2713178 w 4795520"/>
                <a:gd name="connsiteY32" fmla="*/ 4378376 h 4795520"/>
                <a:gd name="connsiteX33" fmla="*/ 2687412 w 4795520"/>
                <a:gd name="connsiteY33" fmla="*/ 4298721 h 4795520"/>
                <a:gd name="connsiteX34" fmla="*/ 2728052 w 4795520"/>
                <a:gd name="connsiteY34" fmla="*/ 3871839 h 4795520"/>
                <a:gd name="connsiteX35" fmla="*/ 2903373 w 4795520"/>
                <a:gd name="connsiteY35" fmla="*/ 3823884 h 4795520"/>
                <a:gd name="connsiteX36" fmla="*/ 3156072 w 4795520"/>
                <a:gd name="connsiteY36" fmla="*/ 4180296 h 4795520"/>
                <a:gd name="connsiteX37" fmla="*/ 3169971 w 4795520"/>
                <a:gd name="connsiteY37" fmla="*/ 4249872 h 4795520"/>
                <a:gd name="connsiteX38" fmla="*/ 3259274 w 4795520"/>
                <a:gd name="connsiteY38" fmla="*/ 4491989 h 4795520"/>
                <a:gd name="connsiteX39" fmla="*/ 3496554 w 4795520"/>
                <a:gd name="connsiteY39" fmla="*/ 4593443 h 4795520"/>
                <a:gd name="connsiteX40" fmla="*/ 3607908 w 4795520"/>
                <a:gd name="connsiteY40" fmla="*/ 4573448 h 4795520"/>
                <a:gd name="connsiteX41" fmla="*/ 3800810 w 4795520"/>
                <a:gd name="connsiteY41" fmla="*/ 4378799 h 4795520"/>
                <a:gd name="connsiteX42" fmla="*/ 3776401 w 4795520"/>
                <a:gd name="connsiteY42" fmla="*/ 4105844 h 4795520"/>
                <a:gd name="connsiteX43" fmla="*/ 3649117 w 4795520"/>
                <a:gd name="connsiteY43" fmla="*/ 3981973 h 4795520"/>
                <a:gd name="connsiteX44" fmla="*/ 3584093 w 4795520"/>
                <a:gd name="connsiteY44" fmla="*/ 3923939 h 4795520"/>
                <a:gd name="connsiteX45" fmla="*/ 3405277 w 4795520"/>
                <a:gd name="connsiteY45" fmla="*/ 3533064 h 4795520"/>
                <a:gd name="connsiteX46" fmla="*/ 3532561 w 4795520"/>
                <a:gd name="connsiteY46" fmla="*/ 3406836 h 4795520"/>
                <a:gd name="connsiteX47" fmla="*/ 3929939 w 4795520"/>
                <a:gd name="connsiteY47" fmla="*/ 3587440 h 4795520"/>
                <a:gd name="connsiteX48" fmla="*/ 3977326 w 4795520"/>
                <a:gd name="connsiteY48" fmla="*/ 3641247 h 4795520"/>
                <a:gd name="connsiteX49" fmla="*/ 4228749 w 4795520"/>
                <a:gd name="connsiteY49" fmla="*/ 3817349 h 4795520"/>
                <a:gd name="connsiteX50" fmla="*/ 4515155 w 4795520"/>
                <a:gd name="connsiteY50" fmla="*/ 3706922 h 4795520"/>
                <a:gd name="connsiteX51" fmla="*/ 4589218 w 4795520"/>
                <a:gd name="connsiteY51" fmla="*/ 3439884 h 4795520"/>
                <a:gd name="connsiteX52" fmla="*/ 4430462 w 4795520"/>
                <a:gd name="connsiteY52" fmla="*/ 3212739 h 4795520"/>
                <a:gd name="connsiteX53" fmla="*/ 4254247 w 4795520"/>
                <a:gd name="connsiteY53" fmla="*/ 3169661 h 4795520"/>
                <a:gd name="connsiteX54" fmla="*/ 4174186 w 4795520"/>
                <a:gd name="connsiteY54" fmla="*/ 3152186 h 4795520"/>
                <a:gd name="connsiteX55" fmla="*/ 3825332 w 4795520"/>
                <a:gd name="connsiteY55" fmla="*/ 2902900 h 4795520"/>
                <a:gd name="connsiteX56" fmla="*/ 3871093 w 4795520"/>
                <a:gd name="connsiteY56" fmla="*/ 2727985 h 4795520"/>
                <a:gd name="connsiteX57" fmla="*/ 4305534 w 4795520"/>
                <a:gd name="connsiteY57" fmla="*/ 2687345 h 4795520"/>
                <a:gd name="connsiteX58" fmla="*/ 4372671 w 4795520"/>
                <a:gd name="connsiteY58" fmla="*/ 2710104 h 4795520"/>
                <a:gd name="connsiteX59" fmla="*/ 4750176 w 4795520"/>
                <a:gd name="connsiteY59" fmla="*/ 2694970 h 4795520"/>
                <a:gd name="connsiteX60" fmla="*/ 4858482 w 4795520"/>
                <a:gd name="connsiteY60" fmla="*/ 2333013 h 4795520"/>
                <a:gd name="connsiteX61" fmla="*/ 4551325 w 4795520"/>
                <a:gd name="connsiteY61" fmla="*/ 2113021 h 4795520"/>
                <a:gd name="connsiteX62" fmla="*/ 4380637 w 4795520"/>
                <a:gd name="connsiteY62" fmla="*/ 2161789 h 4795520"/>
                <a:gd name="connsiteX63" fmla="*/ 4298056 w 4795520"/>
                <a:gd name="connsiteY63" fmla="*/ 2189018 h 4795520"/>
                <a:gd name="connsiteX64" fmla="*/ 3871255 w 4795520"/>
                <a:gd name="connsiteY64" fmla="*/ 2148378 h 4795520"/>
                <a:gd name="connsiteX65" fmla="*/ 3824763 w 4795520"/>
                <a:gd name="connsiteY65" fmla="*/ 1972732 h 4795520"/>
                <a:gd name="connsiteX66" fmla="*/ 4178981 w 4795520"/>
                <a:gd name="connsiteY66" fmla="*/ 1720763 h 4795520"/>
                <a:gd name="connsiteX67" fmla="*/ 4249451 w 4795520"/>
                <a:gd name="connsiteY67" fmla="*/ 1706621 h 4795520"/>
                <a:gd name="connsiteX68" fmla="*/ 4481099 w 4795520"/>
                <a:gd name="connsiteY68" fmla="*/ 1627129 h 4795520"/>
                <a:gd name="connsiteX69" fmla="*/ 4573514 w 4795520"/>
                <a:gd name="connsiteY69" fmla="*/ 1268196 h 4795520"/>
                <a:gd name="connsiteX70" fmla="*/ 4378938 w 4795520"/>
                <a:gd name="connsiteY70" fmla="*/ 1075628 h 4795520"/>
                <a:gd name="connsiteX71" fmla="*/ 4106236 w 4795520"/>
                <a:gd name="connsiteY71" fmla="*/ 1099622 h 4795520"/>
                <a:gd name="connsiteX72" fmla="*/ 3981146 w 4795520"/>
                <a:gd name="connsiteY72" fmla="*/ 1228125 h 4795520"/>
                <a:gd name="connsiteX73" fmla="*/ 3924250 w 4795520"/>
                <a:gd name="connsiteY73" fmla="*/ 1292012 h 4795520"/>
                <a:gd name="connsiteX74" fmla="*/ 3532155 w 4795520"/>
                <a:gd name="connsiteY74" fmla="*/ 1468145 h 4795520"/>
                <a:gd name="connsiteX75" fmla="*/ 3405277 w 4795520"/>
                <a:gd name="connsiteY75" fmla="*/ 1342893 h 4795520"/>
                <a:gd name="connsiteX76" fmla="*/ 3587669 w 4795520"/>
                <a:gd name="connsiteY76" fmla="*/ 945596 h 4795520"/>
                <a:gd name="connsiteX77" fmla="*/ 3640989 w 4795520"/>
                <a:gd name="connsiteY77" fmla="*/ 898698 h 4795520"/>
                <a:gd name="connsiteX78" fmla="*/ 3816472 w 4795520"/>
                <a:gd name="connsiteY78" fmla="*/ 564145 h 4795520"/>
                <a:gd name="connsiteX79" fmla="*/ 3557084 w 4795520"/>
                <a:gd name="connsiteY79" fmla="*/ 289487 h 4795520"/>
                <a:gd name="connsiteX80" fmla="*/ 3213050 w 4795520"/>
                <a:gd name="connsiteY80" fmla="*/ 445562 h 4795520"/>
                <a:gd name="connsiteX81" fmla="*/ 3169565 w 4795520"/>
                <a:gd name="connsiteY81" fmla="*/ 617469 h 4795520"/>
                <a:gd name="connsiteX82" fmla="*/ 3151846 w 4795520"/>
                <a:gd name="connsiteY82" fmla="*/ 702569 h 4795520"/>
                <a:gd name="connsiteX83" fmla="*/ 2902723 w 4795520"/>
                <a:gd name="connsiteY83" fmla="*/ 1052561 h 4795520"/>
                <a:gd name="connsiteX84" fmla="*/ 2729678 w 4795520"/>
                <a:gd name="connsiteY84" fmla="*/ 1005337 h 4795520"/>
                <a:gd name="connsiteX85" fmla="*/ 2687331 w 4795520"/>
                <a:gd name="connsiteY85" fmla="*/ 570245 h 4795520"/>
                <a:gd name="connsiteX86" fmla="*/ 2709114 w 4795520"/>
                <a:gd name="connsiteY86" fmla="*/ 504652 h 4795520"/>
                <a:gd name="connsiteX87" fmla="*/ 2695491 w 4795520"/>
                <a:gd name="connsiteY87" fmla="*/ 126585 h 4795520"/>
                <a:gd name="connsiteX88" fmla="*/ 2333291 w 4795520"/>
                <a:gd name="connsiteY88" fmla="*/ 17358 h 4795520"/>
                <a:gd name="connsiteX89" fmla="*/ 2112925 w 4795520"/>
                <a:gd name="connsiteY89" fmla="*/ 324861 h 4795520"/>
                <a:gd name="connsiteX90" fmla="*/ 2162750 w 4795520"/>
                <a:gd name="connsiteY90" fmla="*/ 497662 h 4795520"/>
                <a:gd name="connsiteX91" fmla="*/ 2188678 w 4795520"/>
                <a:gd name="connsiteY91" fmla="*/ 577804 h 4795520"/>
                <a:gd name="connsiteX92" fmla="*/ 2145193 w 4795520"/>
                <a:gd name="connsiteY92" fmla="*/ 1005093 h 4795520"/>
                <a:gd name="connsiteX93" fmla="*/ 1972961 w 4795520"/>
                <a:gd name="connsiteY93" fmla="*/ 1052398 h 4795520"/>
                <a:gd name="connsiteX94" fmla="*/ 1720261 w 4795520"/>
                <a:gd name="connsiteY94" fmla="*/ 695985 h 4795520"/>
                <a:gd name="connsiteX95" fmla="*/ 1706525 w 4795520"/>
                <a:gd name="connsiteY95" fmla="*/ 626572 h 4795520"/>
                <a:gd name="connsiteX96" fmla="*/ 1504528 w 4795520"/>
                <a:gd name="connsiteY96" fmla="*/ 307365 h 4795520"/>
                <a:gd name="connsiteX97" fmla="*/ 1136996 w 4795520"/>
                <a:gd name="connsiteY97" fmla="*/ 394654 h 4795520"/>
                <a:gd name="connsiteX98" fmla="*/ 1100095 w 4795520"/>
                <a:gd name="connsiteY98" fmla="*/ 770600 h 4795520"/>
                <a:gd name="connsiteX99" fmla="*/ 1227542 w 4795520"/>
                <a:gd name="connsiteY99" fmla="*/ 894390 h 4795520"/>
                <a:gd name="connsiteX100" fmla="*/ 1292566 w 4795520"/>
                <a:gd name="connsiteY100" fmla="*/ 952342 h 4795520"/>
                <a:gd name="connsiteX101" fmla="*/ 1471382 w 4795520"/>
                <a:gd name="connsiteY101" fmla="*/ 1343299 h 4795520"/>
                <a:gd name="connsiteX102" fmla="*/ 1344179 w 4795520"/>
                <a:gd name="connsiteY102" fmla="*/ 1469446 h 4795520"/>
                <a:gd name="connsiteX103" fmla="*/ 946719 w 4795520"/>
                <a:gd name="connsiteY103" fmla="*/ 1288842 h 4795520"/>
                <a:gd name="connsiteX104" fmla="*/ 899333 w 4795520"/>
                <a:gd name="connsiteY104" fmla="*/ 1235034 h 4795520"/>
                <a:gd name="connsiteX105" fmla="*/ 564334 w 4795520"/>
                <a:gd name="connsiteY105" fmla="*/ 1059323 h 4795520"/>
                <a:gd name="connsiteX106" fmla="*/ 289341 w 4795520"/>
                <a:gd name="connsiteY106" fmla="*/ 1319086 h 4795520"/>
                <a:gd name="connsiteX107" fmla="*/ 445709 w 4795520"/>
                <a:gd name="connsiteY107" fmla="*/ 1663542 h 4795520"/>
                <a:gd name="connsiteX108" fmla="*/ 621925 w 4795520"/>
                <a:gd name="connsiteY108" fmla="*/ 1706621 h 4795520"/>
                <a:gd name="connsiteX109" fmla="*/ 701823 w 4795520"/>
                <a:gd name="connsiteY109" fmla="*/ 1724096 h 4795520"/>
                <a:gd name="connsiteX110" fmla="*/ 1050595 w 4795520"/>
                <a:gd name="connsiteY110" fmla="*/ 1973463 h 4795520"/>
                <a:gd name="connsiteX111" fmla="*/ 1004916 w 4795520"/>
                <a:gd name="connsiteY111" fmla="*/ 2148378 h 4795520"/>
                <a:gd name="connsiteX112" fmla="*/ 570556 w 4795520"/>
                <a:gd name="connsiteY112" fmla="*/ 2189018 h 4795520"/>
                <a:gd name="connsiteX113" fmla="*/ 503418 w 4795520"/>
                <a:gd name="connsiteY113" fmla="*/ 2166259 h 4795520"/>
                <a:gd name="connsiteX114" fmla="*/ 125831 w 4795520"/>
                <a:gd name="connsiteY114" fmla="*/ 2181280 h 4795520"/>
                <a:gd name="connsiteX115" fmla="*/ 17496 w 4795520"/>
                <a:gd name="connsiteY115" fmla="*/ 2543301 h 4795520"/>
                <a:gd name="connsiteX116" fmla="*/ 324765 w 4795520"/>
                <a:gd name="connsiteY116" fmla="*/ 2763261 h 4795520"/>
                <a:gd name="connsiteX117" fmla="*/ 1587856 w 4795520"/>
                <a:gd name="connsiteY117" fmla="*/ 4084874 h 4795520"/>
                <a:gd name="connsiteX118" fmla="*/ 1543965 w 4795520"/>
                <a:gd name="connsiteY118" fmla="*/ 4263690 h 4795520"/>
                <a:gd name="connsiteX119" fmla="*/ 1522182 w 4795520"/>
                <a:gd name="connsiteY119" fmla="*/ 4349440 h 4795520"/>
                <a:gd name="connsiteX120" fmla="*/ 1350169 w 4795520"/>
                <a:gd name="connsiteY120" fmla="*/ 4426932 h 4795520"/>
                <a:gd name="connsiteX121" fmla="*/ 1220755 w 4795520"/>
                <a:gd name="connsiteY121" fmla="*/ 4289651 h 4795520"/>
                <a:gd name="connsiteX122" fmla="*/ 1308253 w 4795520"/>
                <a:gd name="connsiteY122" fmla="*/ 4122506 h 4795520"/>
                <a:gd name="connsiteX123" fmla="*/ 1432774 w 4795520"/>
                <a:gd name="connsiteY123" fmla="*/ 4004650 h 4795520"/>
                <a:gd name="connsiteX124" fmla="*/ 1603462 w 4795520"/>
                <a:gd name="connsiteY124" fmla="*/ 3638890 h 4795520"/>
                <a:gd name="connsiteX125" fmla="*/ 1815846 w 4795520"/>
                <a:gd name="connsiteY125" fmla="*/ 3761542 h 4795520"/>
                <a:gd name="connsiteX126" fmla="*/ 1587856 w 4795520"/>
                <a:gd name="connsiteY126" fmla="*/ 4084874 h 4795520"/>
                <a:gd name="connsiteX127" fmla="*/ 3439008 w 4795520"/>
                <a:gd name="connsiteY127" fmla="*/ 3997823 h 4795520"/>
                <a:gd name="connsiteX128" fmla="*/ 3572063 w 4795520"/>
                <a:gd name="connsiteY128" fmla="*/ 4125270 h 4795520"/>
                <a:gd name="connsiteX129" fmla="*/ 3635299 w 4795520"/>
                <a:gd name="connsiteY129" fmla="*/ 4186880 h 4795520"/>
                <a:gd name="connsiteX130" fmla="*/ 3616881 w 4795520"/>
                <a:gd name="connsiteY130" fmla="*/ 4374913 h 4795520"/>
                <a:gd name="connsiteX131" fmla="*/ 3433050 w 4795520"/>
                <a:gd name="connsiteY131" fmla="*/ 4418528 h 4795520"/>
                <a:gd name="connsiteX132" fmla="*/ 3332125 w 4795520"/>
                <a:gd name="connsiteY132" fmla="*/ 4258813 h 4795520"/>
                <a:gd name="connsiteX133" fmla="*/ 3292298 w 4795520"/>
                <a:gd name="connsiteY133" fmla="*/ 4092107 h 4795520"/>
                <a:gd name="connsiteX134" fmla="*/ 3060812 w 4795520"/>
                <a:gd name="connsiteY134" fmla="*/ 3762029 h 4795520"/>
                <a:gd name="connsiteX135" fmla="*/ 3272791 w 4795520"/>
                <a:gd name="connsiteY135" fmla="*/ 3638646 h 4795520"/>
                <a:gd name="connsiteX136" fmla="*/ 3439008 w 4795520"/>
                <a:gd name="connsiteY136" fmla="*/ 3997823 h 4795520"/>
                <a:gd name="connsiteX137" fmla="*/ 4289278 w 4795520"/>
                <a:gd name="connsiteY137" fmla="*/ 2351090 h 4795520"/>
                <a:gd name="connsiteX138" fmla="*/ 4466062 w 4795520"/>
                <a:gd name="connsiteY138" fmla="*/ 2299640 h 4795520"/>
                <a:gd name="connsiteX139" fmla="*/ 4675440 w 4795520"/>
                <a:gd name="connsiteY139" fmla="*/ 2332883 h 4795520"/>
                <a:gd name="connsiteX140" fmla="*/ 4674204 w 4795520"/>
                <a:gd name="connsiteY140" fmla="*/ 2547316 h 4795520"/>
                <a:gd name="connsiteX141" fmla="*/ 4461429 w 4795520"/>
                <a:gd name="connsiteY141" fmla="*/ 2573960 h 4795520"/>
                <a:gd name="connsiteX142" fmla="*/ 4297163 w 4795520"/>
                <a:gd name="connsiteY142" fmla="*/ 2525192 h 4795520"/>
                <a:gd name="connsiteX143" fmla="*/ 3895802 w 4795520"/>
                <a:gd name="connsiteY143" fmla="*/ 2560630 h 4795520"/>
                <a:gd name="connsiteX144" fmla="*/ 3901004 w 4795520"/>
                <a:gd name="connsiteY144" fmla="*/ 2438141 h 4795520"/>
                <a:gd name="connsiteX145" fmla="*/ 3895802 w 4795520"/>
                <a:gd name="connsiteY145" fmla="*/ 2315571 h 4795520"/>
                <a:gd name="connsiteX146" fmla="*/ 4289278 w 4795520"/>
                <a:gd name="connsiteY146" fmla="*/ 2351090 h 4795520"/>
                <a:gd name="connsiteX147" fmla="*/ 3288234 w 4795520"/>
                <a:gd name="connsiteY147" fmla="*/ 791408 h 4795520"/>
                <a:gd name="connsiteX148" fmla="*/ 3332125 w 4795520"/>
                <a:gd name="connsiteY148" fmla="*/ 612592 h 4795520"/>
                <a:gd name="connsiteX149" fmla="*/ 3353908 w 4795520"/>
                <a:gd name="connsiteY149" fmla="*/ 526842 h 4795520"/>
                <a:gd name="connsiteX150" fmla="*/ 3525921 w 4795520"/>
                <a:gd name="connsiteY150" fmla="*/ 449348 h 4795520"/>
                <a:gd name="connsiteX151" fmla="*/ 3655335 w 4795520"/>
                <a:gd name="connsiteY151" fmla="*/ 586629 h 4795520"/>
                <a:gd name="connsiteX152" fmla="*/ 3567837 w 4795520"/>
                <a:gd name="connsiteY152" fmla="*/ 753775 h 4795520"/>
                <a:gd name="connsiteX153" fmla="*/ 3443397 w 4795520"/>
                <a:gd name="connsiteY153" fmla="*/ 871631 h 4795520"/>
                <a:gd name="connsiteX154" fmla="*/ 3273116 w 4795520"/>
                <a:gd name="connsiteY154" fmla="*/ 1237391 h 4795520"/>
                <a:gd name="connsiteX155" fmla="*/ 3060731 w 4795520"/>
                <a:gd name="connsiteY155" fmla="*/ 1114740 h 4795520"/>
                <a:gd name="connsiteX156" fmla="*/ 3288234 w 4795520"/>
                <a:gd name="connsiteY156" fmla="*/ 791408 h 4795520"/>
                <a:gd name="connsiteX157" fmla="*/ 1437082 w 4795520"/>
                <a:gd name="connsiteY157" fmla="*/ 878459 h 4795520"/>
                <a:gd name="connsiteX158" fmla="*/ 1304108 w 4795520"/>
                <a:gd name="connsiteY158" fmla="*/ 751093 h 4795520"/>
                <a:gd name="connsiteX159" fmla="*/ 1240791 w 4795520"/>
                <a:gd name="connsiteY159" fmla="*/ 689402 h 4795520"/>
                <a:gd name="connsiteX160" fmla="*/ 1259355 w 4795520"/>
                <a:gd name="connsiteY160" fmla="*/ 501277 h 4795520"/>
                <a:gd name="connsiteX161" fmla="*/ 1443356 w 4795520"/>
                <a:gd name="connsiteY161" fmla="*/ 457917 h 4795520"/>
                <a:gd name="connsiteX162" fmla="*/ 1543965 w 4795520"/>
                <a:gd name="connsiteY162" fmla="*/ 617956 h 4795520"/>
                <a:gd name="connsiteX163" fmla="*/ 1583792 w 4795520"/>
                <a:gd name="connsiteY163" fmla="*/ 784580 h 4795520"/>
                <a:gd name="connsiteX164" fmla="*/ 1815440 w 4795520"/>
                <a:gd name="connsiteY164" fmla="*/ 1114821 h 4795520"/>
                <a:gd name="connsiteX165" fmla="*/ 1603218 w 4795520"/>
                <a:gd name="connsiteY165" fmla="*/ 1237798 h 4795520"/>
                <a:gd name="connsiteX166" fmla="*/ 1437082 w 4795520"/>
                <a:gd name="connsiteY166" fmla="*/ 878459 h 4795520"/>
                <a:gd name="connsiteX167" fmla="*/ 790093 w 4795520"/>
                <a:gd name="connsiteY167" fmla="*/ 1587464 h 4795520"/>
                <a:gd name="connsiteX168" fmla="*/ 614447 w 4795520"/>
                <a:gd name="connsiteY168" fmla="*/ 1544061 h 4795520"/>
                <a:gd name="connsiteX169" fmla="*/ 526746 w 4795520"/>
                <a:gd name="connsiteY169" fmla="*/ 1522603 h 4795520"/>
                <a:gd name="connsiteX170" fmla="*/ 449491 w 4795520"/>
                <a:gd name="connsiteY170" fmla="*/ 1350720 h 4795520"/>
                <a:gd name="connsiteX171" fmla="*/ 586516 w 4795520"/>
                <a:gd name="connsiteY171" fmla="*/ 1221347 h 4795520"/>
                <a:gd name="connsiteX172" fmla="*/ 753679 w 4795520"/>
                <a:gd name="connsiteY172" fmla="*/ 1308349 h 4795520"/>
                <a:gd name="connsiteX173" fmla="*/ 871698 w 4795520"/>
                <a:gd name="connsiteY173" fmla="*/ 1433520 h 4795520"/>
                <a:gd name="connsiteX174" fmla="*/ 1278911 w 4795520"/>
                <a:gd name="connsiteY174" fmla="*/ 1618757 h 4795520"/>
                <a:gd name="connsiteX175" fmla="*/ 1465448 w 4795520"/>
                <a:gd name="connsiteY175" fmla="*/ 1576085 h 4795520"/>
                <a:gd name="connsiteX176" fmla="*/ 2177299 w 4795520"/>
                <a:gd name="connsiteY176" fmla="*/ 1164727 h 4795520"/>
                <a:gd name="connsiteX177" fmla="*/ 2307997 w 4795520"/>
                <a:gd name="connsiteY177" fmla="*/ 1023869 h 4795520"/>
                <a:gd name="connsiteX178" fmla="*/ 2351157 w 4795520"/>
                <a:gd name="connsiteY178" fmla="*/ 586257 h 4795520"/>
                <a:gd name="connsiteX179" fmla="*/ 2299869 w 4795520"/>
                <a:gd name="connsiteY179" fmla="*/ 410530 h 4795520"/>
                <a:gd name="connsiteX180" fmla="*/ 2275485 w 4795520"/>
                <a:gd name="connsiteY180" fmla="*/ 324861 h 4795520"/>
                <a:gd name="connsiteX181" fmla="*/ 2386034 w 4795520"/>
                <a:gd name="connsiteY181" fmla="*/ 171454 h 4795520"/>
                <a:gd name="connsiteX182" fmla="*/ 2566955 w 4795520"/>
                <a:gd name="connsiteY182" fmla="*/ 226431 h 4795520"/>
                <a:gd name="connsiteX183" fmla="*/ 2573457 w 4795520"/>
                <a:gd name="connsiteY183" fmla="*/ 415407 h 4795520"/>
                <a:gd name="connsiteX184" fmla="*/ 2524689 w 4795520"/>
                <a:gd name="connsiteY184" fmla="*/ 577967 h 4795520"/>
                <a:gd name="connsiteX185" fmla="*/ 2567930 w 4795520"/>
                <a:gd name="connsiteY185" fmla="*/ 1024031 h 4795520"/>
                <a:gd name="connsiteX186" fmla="*/ 2698547 w 4795520"/>
                <a:gd name="connsiteY186" fmla="*/ 1164646 h 4795520"/>
                <a:gd name="connsiteX187" fmla="*/ 3410154 w 4795520"/>
                <a:gd name="connsiteY187" fmla="*/ 1575841 h 4795520"/>
                <a:gd name="connsiteX188" fmla="*/ 3597098 w 4795520"/>
                <a:gd name="connsiteY188" fmla="*/ 1618351 h 4795520"/>
                <a:gd name="connsiteX189" fmla="*/ 3998133 w 4795520"/>
                <a:gd name="connsiteY189" fmla="*/ 1436609 h 4795520"/>
                <a:gd name="connsiteX190" fmla="*/ 4123955 w 4795520"/>
                <a:gd name="connsiteY190" fmla="*/ 1304854 h 4795520"/>
                <a:gd name="connsiteX191" fmla="*/ 4186540 w 4795520"/>
                <a:gd name="connsiteY191" fmla="*/ 1240724 h 4795520"/>
                <a:gd name="connsiteX192" fmla="*/ 4400274 w 4795520"/>
                <a:gd name="connsiteY192" fmla="*/ 1286289 h 4795520"/>
                <a:gd name="connsiteX193" fmla="*/ 4375517 w 4795520"/>
                <a:gd name="connsiteY193" fmla="*/ 1503421 h 4795520"/>
                <a:gd name="connsiteX194" fmla="*/ 4258473 w 4795520"/>
                <a:gd name="connsiteY194" fmla="*/ 1544061 h 4795520"/>
                <a:gd name="connsiteX195" fmla="*/ 4091036 w 4795520"/>
                <a:gd name="connsiteY195" fmla="*/ 1583644 h 4795520"/>
                <a:gd name="connsiteX196" fmla="*/ 3724139 w 4795520"/>
                <a:gd name="connsiteY196" fmla="*/ 1844309 h 4795520"/>
                <a:gd name="connsiteX197" fmla="*/ 3671469 w 4795520"/>
                <a:gd name="connsiteY197" fmla="*/ 2025157 h 4795520"/>
                <a:gd name="connsiteX198" fmla="*/ 3671469 w 4795520"/>
                <a:gd name="connsiteY198" fmla="*/ 2850799 h 4795520"/>
                <a:gd name="connsiteX199" fmla="*/ 3724139 w 4795520"/>
                <a:gd name="connsiteY199" fmla="*/ 3031404 h 4795520"/>
                <a:gd name="connsiteX200" fmla="*/ 4086160 w 4795520"/>
                <a:gd name="connsiteY200" fmla="*/ 3288574 h 4795520"/>
                <a:gd name="connsiteX201" fmla="*/ 4261643 w 4795520"/>
                <a:gd name="connsiteY201" fmla="*/ 3332221 h 4795520"/>
                <a:gd name="connsiteX202" fmla="*/ 4349344 w 4795520"/>
                <a:gd name="connsiteY202" fmla="*/ 3353679 h 4795520"/>
                <a:gd name="connsiteX203" fmla="*/ 4426601 w 4795520"/>
                <a:gd name="connsiteY203" fmla="*/ 3525562 h 4795520"/>
                <a:gd name="connsiteX204" fmla="*/ 4289571 w 4795520"/>
                <a:gd name="connsiteY204" fmla="*/ 3654935 h 4795520"/>
                <a:gd name="connsiteX205" fmla="*/ 4122410 w 4795520"/>
                <a:gd name="connsiteY205" fmla="*/ 3567933 h 4795520"/>
                <a:gd name="connsiteX206" fmla="*/ 4004392 w 4795520"/>
                <a:gd name="connsiteY206" fmla="*/ 3442843 h 4795520"/>
                <a:gd name="connsiteX207" fmla="*/ 3597260 w 4795520"/>
                <a:gd name="connsiteY207" fmla="*/ 3257606 h 4795520"/>
                <a:gd name="connsiteX208" fmla="*/ 3410316 w 4795520"/>
                <a:gd name="connsiteY208" fmla="*/ 3300278 h 4795520"/>
                <a:gd name="connsiteX209" fmla="*/ 2643033 w 4795520"/>
                <a:gd name="connsiteY209" fmla="*/ 3721471 h 4795520"/>
                <a:gd name="connsiteX210" fmla="*/ 2575083 w 4795520"/>
                <a:gd name="connsiteY210" fmla="*/ 3791290 h 4795520"/>
                <a:gd name="connsiteX211" fmla="*/ 2524852 w 4795520"/>
                <a:gd name="connsiteY211" fmla="*/ 4290025 h 4795520"/>
                <a:gd name="connsiteX212" fmla="*/ 2575896 w 4795520"/>
                <a:gd name="connsiteY212" fmla="*/ 4465427 h 4795520"/>
                <a:gd name="connsiteX213" fmla="*/ 2600605 w 4795520"/>
                <a:gd name="connsiteY213" fmla="*/ 4551421 h 4795520"/>
                <a:gd name="connsiteX214" fmla="*/ 2543709 w 4795520"/>
                <a:gd name="connsiteY214" fmla="*/ 4675698 h 4795520"/>
                <a:gd name="connsiteX215" fmla="*/ 2330601 w 4795520"/>
                <a:gd name="connsiteY215" fmla="*/ 4672455 h 4795520"/>
                <a:gd name="connsiteX216" fmla="*/ 2302958 w 4795520"/>
                <a:gd name="connsiteY216" fmla="*/ 4461119 h 4795520"/>
                <a:gd name="connsiteX217" fmla="*/ 2351726 w 4795520"/>
                <a:gd name="connsiteY217" fmla="*/ 4297909 h 4795520"/>
                <a:gd name="connsiteX218" fmla="*/ 2308485 w 4795520"/>
                <a:gd name="connsiteY218" fmla="*/ 3852331 h 4795520"/>
                <a:gd name="connsiteX219" fmla="*/ 2177949 w 4795520"/>
                <a:gd name="connsiteY219" fmla="*/ 3711880 h 4795520"/>
                <a:gd name="connsiteX220" fmla="*/ 1466261 w 4795520"/>
                <a:gd name="connsiteY220" fmla="*/ 3300603 h 4795520"/>
                <a:gd name="connsiteX221" fmla="*/ 1343285 w 4795520"/>
                <a:gd name="connsiteY221" fmla="*/ 3244764 h 4795520"/>
                <a:gd name="connsiteX222" fmla="*/ 1279155 w 4795520"/>
                <a:gd name="connsiteY222" fmla="*/ 3258094 h 4795520"/>
                <a:gd name="connsiteX223" fmla="*/ 878119 w 4795520"/>
                <a:gd name="connsiteY223" fmla="*/ 3439836 h 4795520"/>
                <a:gd name="connsiteX224" fmla="*/ 752298 w 4795520"/>
                <a:gd name="connsiteY224" fmla="*/ 3571590 h 4795520"/>
                <a:gd name="connsiteX225" fmla="*/ 689712 w 4795520"/>
                <a:gd name="connsiteY225" fmla="*/ 3635720 h 4795520"/>
                <a:gd name="connsiteX226" fmla="*/ 474915 w 4795520"/>
                <a:gd name="connsiteY226" fmla="*/ 3590797 h 4795520"/>
                <a:gd name="connsiteX227" fmla="*/ 500573 w 4795520"/>
                <a:gd name="connsiteY227" fmla="*/ 3372861 h 4795520"/>
                <a:gd name="connsiteX228" fmla="*/ 617373 w 4795520"/>
                <a:gd name="connsiteY228" fmla="*/ 3332221 h 4795520"/>
                <a:gd name="connsiteX229" fmla="*/ 784728 w 4795520"/>
                <a:gd name="connsiteY229" fmla="*/ 3292556 h 4795520"/>
                <a:gd name="connsiteX230" fmla="*/ 1151708 w 4795520"/>
                <a:gd name="connsiteY230" fmla="*/ 3031810 h 4795520"/>
                <a:gd name="connsiteX231" fmla="*/ 1204377 w 4795520"/>
                <a:gd name="connsiteY231" fmla="*/ 2851043 h 4795520"/>
                <a:gd name="connsiteX232" fmla="*/ 1204377 w 4795520"/>
                <a:gd name="connsiteY232" fmla="*/ 2025645 h 4795520"/>
                <a:gd name="connsiteX233" fmla="*/ 1151789 w 4795520"/>
                <a:gd name="connsiteY233" fmla="*/ 1844715 h 4795520"/>
                <a:gd name="connsiteX234" fmla="*/ 790093 w 4795520"/>
                <a:gd name="connsiteY234" fmla="*/ 1587464 h 4795520"/>
                <a:gd name="connsiteX235" fmla="*/ 164237 w 4795520"/>
                <a:gd name="connsiteY235" fmla="*/ 2409937 h 4795520"/>
                <a:gd name="connsiteX236" fmla="*/ 260464 w 4795520"/>
                <a:gd name="connsiteY236" fmla="*/ 2289147 h 4795520"/>
                <a:gd name="connsiteX237" fmla="*/ 414335 w 4795520"/>
                <a:gd name="connsiteY237" fmla="*/ 2302322 h 4795520"/>
                <a:gd name="connsiteX238" fmla="*/ 578602 w 4795520"/>
                <a:gd name="connsiteY238" fmla="*/ 2351090 h 4795520"/>
                <a:gd name="connsiteX239" fmla="*/ 979882 w 4795520"/>
                <a:gd name="connsiteY239" fmla="*/ 2315733 h 4795520"/>
                <a:gd name="connsiteX240" fmla="*/ 974761 w 4795520"/>
                <a:gd name="connsiteY240" fmla="*/ 2438141 h 4795520"/>
                <a:gd name="connsiteX241" fmla="*/ 979963 w 4795520"/>
                <a:gd name="connsiteY241" fmla="*/ 2560711 h 4795520"/>
                <a:gd name="connsiteX242" fmla="*/ 586486 w 4795520"/>
                <a:gd name="connsiteY242" fmla="*/ 2525192 h 4795520"/>
                <a:gd name="connsiteX243" fmla="*/ 409702 w 4795520"/>
                <a:gd name="connsiteY243" fmla="*/ 2576642 h 4795520"/>
                <a:gd name="connsiteX244" fmla="*/ 200650 w 4795520"/>
                <a:gd name="connsiteY244" fmla="*/ 2543805 h 4795520"/>
                <a:gd name="connsiteX245" fmla="*/ 164562 w 4795520"/>
                <a:gd name="connsiteY245" fmla="*/ 2409937 h 47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4795520" h="4795520">
                  <a:moveTo>
                    <a:pt x="324765" y="2763261"/>
                  </a:moveTo>
                  <a:cubicBezTo>
                    <a:pt x="385117" y="2763391"/>
                    <a:pt x="444280" y="2746485"/>
                    <a:pt x="495453" y="2714493"/>
                  </a:cubicBezTo>
                  <a:cubicBezTo>
                    <a:pt x="519513" y="2697115"/>
                    <a:pt x="548357" y="2687605"/>
                    <a:pt x="578033" y="2687264"/>
                  </a:cubicBezTo>
                  <a:cubicBezTo>
                    <a:pt x="682234" y="2692710"/>
                    <a:pt x="836910" y="2704251"/>
                    <a:pt x="1004916" y="2727904"/>
                  </a:cubicBezTo>
                  <a:cubicBezTo>
                    <a:pt x="1016636" y="2787360"/>
                    <a:pt x="1032161" y="2846004"/>
                    <a:pt x="1051408" y="2903469"/>
                  </a:cubicBezTo>
                  <a:cubicBezTo>
                    <a:pt x="911037" y="3013441"/>
                    <a:pt x="781071" y="3101223"/>
                    <a:pt x="697109" y="3155437"/>
                  </a:cubicBezTo>
                  <a:cubicBezTo>
                    <a:pt x="675564" y="3167344"/>
                    <a:pt x="650868" y="3172311"/>
                    <a:pt x="626395" y="3169661"/>
                  </a:cubicBezTo>
                  <a:cubicBezTo>
                    <a:pt x="541817" y="3165369"/>
                    <a:pt x="458835" y="3193809"/>
                    <a:pt x="394666" y="3249072"/>
                  </a:cubicBezTo>
                  <a:cubicBezTo>
                    <a:pt x="291559" y="3337447"/>
                    <a:pt x="254644" y="3480825"/>
                    <a:pt x="302250" y="3608004"/>
                  </a:cubicBezTo>
                  <a:cubicBezTo>
                    <a:pt x="335544" y="3697737"/>
                    <a:pt x="406688" y="3768247"/>
                    <a:pt x="496721" y="3800735"/>
                  </a:cubicBezTo>
                  <a:cubicBezTo>
                    <a:pt x="586753" y="3833223"/>
                    <a:pt x="686526" y="3824379"/>
                    <a:pt x="769448" y="3776579"/>
                  </a:cubicBezTo>
                  <a:cubicBezTo>
                    <a:pt x="822580" y="3746562"/>
                    <a:pt x="866008" y="3701972"/>
                    <a:pt x="894619" y="3648075"/>
                  </a:cubicBezTo>
                  <a:cubicBezTo>
                    <a:pt x="906697" y="3621521"/>
                    <a:pt x="926529" y="3599250"/>
                    <a:pt x="951515" y="3584189"/>
                  </a:cubicBezTo>
                  <a:cubicBezTo>
                    <a:pt x="1031088" y="3543549"/>
                    <a:pt x="1231118" y="3455766"/>
                    <a:pt x="1343610" y="3408055"/>
                  </a:cubicBezTo>
                  <a:cubicBezTo>
                    <a:pt x="1383380" y="3452418"/>
                    <a:pt x="1425865" y="3494277"/>
                    <a:pt x="1470813" y="3533389"/>
                  </a:cubicBezTo>
                  <a:cubicBezTo>
                    <a:pt x="1401319" y="3706190"/>
                    <a:pt x="1328329" y="3853795"/>
                    <a:pt x="1288421" y="3930685"/>
                  </a:cubicBezTo>
                  <a:cubicBezTo>
                    <a:pt x="1276139" y="3951631"/>
                    <a:pt x="1257445" y="3968074"/>
                    <a:pt x="1235101" y="3977584"/>
                  </a:cubicBezTo>
                  <a:cubicBezTo>
                    <a:pt x="1137394" y="4027279"/>
                    <a:pt x="1071192" y="4122734"/>
                    <a:pt x="1058870" y="4231649"/>
                  </a:cubicBezTo>
                  <a:cubicBezTo>
                    <a:pt x="1046548" y="4340572"/>
                    <a:pt x="1089764" y="4448398"/>
                    <a:pt x="1173897" y="4518665"/>
                  </a:cubicBezTo>
                  <a:cubicBezTo>
                    <a:pt x="1232484" y="4566937"/>
                    <a:pt x="1305985" y="4593418"/>
                    <a:pt x="1381893" y="4593605"/>
                  </a:cubicBezTo>
                  <a:cubicBezTo>
                    <a:pt x="1469691" y="4593353"/>
                    <a:pt x="1553662" y="4557671"/>
                    <a:pt x="1614784" y="4494639"/>
                  </a:cubicBezTo>
                  <a:cubicBezTo>
                    <a:pt x="1675899" y="4431606"/>
                    <a:pt x="1708979" y="4346571"/>
                    <a:pt x="1706525" y="4258813"/>
                  </a:cubicBezTo>
                  <a:cubicBezTo>
                    <a:pt x="1703672" y="4229308"/>
                    <a:pt x="1709849" y="4199633"/>
                    <a:pt x="1724244" y="4173713"/>
                  </a:cubicBezTo>
                  <a:cubicBezTo>
                    <a:pt x="1781140" y="4085930"/>
                    <a:pt x="1868760" y="3957427"/>
                    <a:pt x="1973367" y="3823640"/>
                  </a:cubicBezTo>
                  <a:cubicBezTo>
                    <a:pt x="2029995" y="3843009"/>
                    <a:pt x="2087793" y="3858785"/>
                    <a:pt x="2146412" y="3870863"/>
                  </a:cubicBezTo>
                  <a:cubicBezTo>
                    <a:pt x="2157710" y="3970432"/>
                    <a:pt x="2184451" y="4212240"/>
                    <a:pt x="2188759" y="4305468"/>
                  </a:cubicBezTo>
                  <a:cubicBezTo>
                    <a:pt x="2188580" y="4329445"/>
                    <a:pt x="2180875" y="4352757"/>
                    <a:pt x="2166732" y="4372117"/>
                  </a:cubicBezTo>
                  <a:cubicBezTo>
                    <a:pt x="2106431" y="4463956"/>
                    <a:pt x="2096425" y="4579983"/>
                    <a:pt x="2140121" y="4680786"/>
                  </a:cubicBezTo>
                  <a:cubicBezTo>
                    <a:pt x="2183817" y="4781598"/>
                    <a:pt x="2275339" y="4853620"/>
                    <a:pt x="2383587" y="4872396"/>
                  </a:cubicBezTo>
                  <a:cubicBezTo>
                    <a:pt x="2401599" y="4875241"/>
                    <a:pt x="2419814" y="4876630"/>
                    <a:pt x="2438045" y="4876541"/>
                  </a:cubicBezTo>
                  <a:cubicBezTo>
                    <a:pt x="2524332" y="4876736"/>
                    <a:pt x="2607140" y="4842542"/>
                    <a:pt x="2668157" y="4781533"/>
                  </a:cubicBezTo>
                  <a:cubicBezTo>
                    <a:pt x="2729165" y="4720516"/>
                    <a:pt x="2763360" y="4637708"/>
                    <a:pt x="2763165" y="4551421"/>
                  </a:cubicBezTo>
                  <a:cubicBezTo>
                    <a:pt x="2763393" y="4490144"/>
                    <a:pt x="2746047" y="4430094"/>
                    <a:pt x="2713178" y="4378376"/>
                  </a:cubicBezTo>
                  <a:cubicBezTo>
                    <a:pt x="2696580" y="4355114"/>
                    <a:pt x="2687583" y="4327291"/>
                    <a:pt x="2687412" y="4298721"/>
                  </a:cubicBezTo>
                  <a:cubicBezTo>
                    <a:pt x="2692858" y="4194439"/>
                    <a:pt x="2704156" y="4039926"/>
                    <a:pt x="2728052" y="3871839"/>
                  </a:cubicBezTo>
                  <a:cubicBezTo>
                    <a:pt x="2787443" y="3859565"/>
                    <a:pt x="2845997" y="3843545"/>
                    <a:pt x="2903373" y="3823884"/>
                  </a:cubicBezTo>
                  <a:cubicBezTo>
                    <a:pt x="3018465" y="3970756"/>
                    <a:pt x="3109499" y="4107469"/>
                    <a:pt x="3156072" y="4180296"/>
                  </a:cubicBezTo>
                  <a:cubicBezTo>
                    <a:pt x="3168004" y="4201413"/>
                    <a:pt x="3172873" y="4225789"/>
                    <a:pt x="3169971" y="4249872"/>
                  </a:cubicBezTo>
                  <a:cubicBezTo>
                    <a:pt x="3165192" y="4339426"/>
                    <a:pt x="3197484" y="4426990"/>
                    <a:pt x="3259274" y="4491989"/>
                  </a:cubicBezTo>
                  <a:cubicBezTo>
                    <a:pt x="3321055" y="4556989"/>
                    <a:pt x="3406878" y="4593679"/>
                    <a:pt x="3496554" y="4593443"/>
                  </a:cubicBezTo>
                  <a:cubicBezTo>
                    <a:pt x="3534569" y="4593508"/>
                    <a:pt x="3572291" y="4586737"/>
                    <a:pt x="3607908" y="4573448"/>
                  </a:cubicBezTo>
                  <a:cubicBezTo>
                    <a:pt x="3697747" y="4540156"/>
                    <a:pt x="3768330" y="4468938"/>
                    <a:pt x="3800810" y="4378799"/>
                  </a:cubicBezTo>
                  <a:cubicBezTo>
                    <a:pt x="3833289" y="4288659"/>
                    <a:pt x="3824357" y="4188790"/>
                    <a:pt x="3776401" y="4105844"/>
                  </a:cubicBezTo>
                  <a:cubicBezTo>
                    <a:pt x="3746523" y="4053361"/>
                    <a:pt x="3702396" y="4010413"/>
                    <a:pt x="3649117" y="3981973"/>
                  </a:cubicBezTo>
                  <a:cubicBezTo>
                    <a:pt x="3622051" y="3969684"/>
                    <a:pt x="3599365" y="3949437"/>
                    <a:pt x="3584093" y="3923939"/>
                  </a:cubicBezTo>
                  <a:cubicBezTo>
                    <a:pt x="3536625" y="3830874"/>
                    <a:pt x="3469163" y="3690991"/>
                    <a:pt x="3405277" y="3533064"/>
                  </a:cubicBezTo>
                  <a:cubicBezTo>
                    <a:pt x="3450298" y="3493684"/>
                    <a:pt x="3492807" y="3451524"/>
                    <a:pt x="3532561" y="3406836"/>
                  </a:cubicBezTo>
                  <a:cubicBezTo>
                    <a:pt x="3727633" y="3491448"/>
                    <a:pt x="3871905" y="3557122"/>
                    <a:pt x="3929939" y="3587440"/>
                  </a:cubicBezTo>
                  <a:cubicBezTo>
                    <a:pt x="3951121" y="3599803"/>
                    <a:pt x="3967743" y="3618676"/>
                    <a:pt x="3977326" y="3641247"/>
                  </a:cubicBezTo>
                  <a:cubicBezTo>
                    <a:pt x="4026581" y="3738150"/>
                    <a:pt x="4120842" y="3804173"/>
                    <a:pt x="4228749" y="3817349"/>
                  </a:cubicBezTo>
                  <a:cubicBezTo>
                    <a:pt x="4336648" y="3830524"/>
                    <a:pt x="4444027" y="3789128"/>
                    <a:pt x="4515155" y="3706922"/>
                  </a:cubicBezTo>
                  <a:cubicBezTo>
                    <a:pt x="4578440" y="3633412"/>
                    <a:pt x="4605604" y="3535486"/>
                    <a:pt x="4589218" y="3439884"/>
                  </a:cubicBezTo>
                  <a:cubicBezTo>
                    <a:pt x="4572832" y="3344275"/>
                    <a:pt x="4514611" y="3260979"/>
                    <a:pt x="4430462" y="3212739"/>
                  </a:cubicBezTo>
                  <a:cubicBezTo>
                    <a:pt x="4377077" y="3181755"/>
                    <a:pt x="4315906" y="3166800"/>
                    <a:pt x="4254247" y="3169661"/>
                  </a:cubicBezTo>
                  <a:cubicBezTo>
                    <a:pt x="4226384" y="3172367"/>
                    <a:pt x="4198383" y="3166255"/>
                    <a:pt x="4174186" y="3152186"/>
                  </a:cubicBezTo>
                  <a:cubicBezTo>
                    <a:pt x="4049665" y="3071637"/>
                    <a:pt x="3931890" y="2988081"/>
                    <a:pt x="3825332" y="2902900"/>
                  </a:cubicBezTo>
                  <a:cubicBezTo>
                    <a:pt x="3844278" y="2845622"/>
                    <a:pt x="3859567" y="2787198"/>
                    <a:pt x="3871093" y="2727985"/>
                  </a:cubicBezTo>
                  <a:cubicBezTo>
                    <a:pt x="4055598" y="2701813"/>
                    <a:pt x="4219296" y="2691328"/>
                    <a:pt x="4305534" y="2687345"/>
                  </a:cubicBezTo>
                  <a:cubicBezTo>
                    <a:pt x="4329788" y="2687475"/>
                    <a:pt x="4353343" y="2695457"/>
                    <a:pt x="4372671" y="2710104"/>
                  </a:cubicBezTo>
                  <a:cubicBezTo>
                    <a:pt x="4488829" y="2786190"/>
                    <a:pt x="4640489" y="2780110"/>
                    <a:pt x="4750176" y="2694970"/>
                  </a:cubicBezTo>
                  <a:cubicBezTo>
                    <a:pt x="4859872" y="2609829"/>
                    <a:pt x="4903381" y="2464411"/>
                    <a:pt x="4858482" y="2333013"/>
                  </a:cubicBezTo>
                  <a:cubicBezTo>
                    <a:pt x="4813583" y="2201616"/>
                    <a:pt x="4690184" y="2113232"/>
                    <a:pt x="4551325" y="2113021"/>
                  </a:cubicBezTo>
                  <a:cubicBezTo>
                    <a:pt x="4490975" y="2112875"/>
                    <a:pt x="4431803" y="2129781"/>
                    <a:pt x="4380637" y="2161789"/>
                  </a:cubicBezTo>
                  <a:cubicBezTo>
                    <a:pt x="4356416" y="2178850"/>
                    <a:pt x="4327675" y="2188327"/>
                    <a:pt x="4298056" y="2189018"/>
                  </a:cubicBezTo>
                  <a:cubicBezTo>
                    <a:pt x="4193856" y="2183572"/>
                    <a:pt x="4039180" y="2172111"/>
                    <a:pt x="3871255" y="2148378"/>
                  </a:cubicBezTo>
                  <a:cubicBezTo>
                    <a:pt x="3859551" y="2088889"/>
                    <a:pt x="3844018" y="2030221"/>
                    <a:pt x="3824763" y="1972732"/>
                  </a:cubicBezTo>
                  <a:cubicBezTo>
                    <a:pt x="3964971" y="1862922"/>
                    <a:pt x="4094938" y="1775058"/>
                    <a:pt x="4178981" y="1720763"/>
                  </a:cubicBezTo>
                  <a:cubicBezTo>
                    <a:pt x="4200423" y="1708823"/>
                    <a:pt x="4225059" y="1703874"/>
                    <a:pt x="4249451" y="1706621"/>
                  </a:cubicBezTo>
                  <a:cubicBezTo>
                    <a:pt x="4334039" y="1711075"/>
                    <a:pt x="4417067" y="1682578"/>
                    <a:pt x="4481099" y="1627129"/>
                  </a:cubicBezTo>
                  <a:cubicBezTo>
                    <a:pt x="4584203" y="1538753"/>
                    <a:pt x="4621120" y="1395375"/>
                    <a:pt x="4573514" y="1268196"/>
                  </a:cubicBezTo>
                  <a:cubicBezTo>
                    <a:pt x="4540108" y="1178528"/>
                    <a:pt x="4468948" y="1108099"/>
                    <a:pt x="4378938" y="1075628"/>
                  </a:cubicBezTo>
                  <a:cubicBezTo>
                    <a:pt x="4288929" y="1043157"/>
                    <a:pt x="4189190" y="1051935"/>
                    <a:pt x="4106236" y="1099622"/>
                  </a:cubicBezTo>
                  <a:cubicBezTo>
                    <a:pt x="4053160" y="1129687"/>
                    <a:pt x="4009764" y="1174261"/>
                    <a:pt x="3981146" y="1228125"/>
                  </a:cubicBezTo>
                  <a:cubicBezTo>
                    <a:pt x="3969067" y="1254680"/>
                    <a:pt x="3949235" y="1276950"/>
                    <a:pt x="3924250" y="1292012"/>
                  </a:cubicBezTo>
                  <a:cubicBezTo>
                    <a:pt x="3844677" y="1332652"/>
                    <a:pt x="3644647" y="1420434"/>
                    <a:pt x="3532155" y="1468145"/>
                  </a:cubicBezTo>
                  <a:cubicBezTo>
                    <a:pt x="3492482" y="1423815"/>
                    <a:pt x="3450111" y="1381989"/>
                    <a:pt x="3405277" y="1342893"/>
                  </a:cubicBezTo>
                  <a:cubicBezTo>
                    <a:pt x="3474771" y="1170092"/>
                    <a:pt x="3547761" y="1022487"/>
                    <a:pt x="3587669" y="945596"/>
                  </a:cubicBezTo>
                  <a:cubicBezTo>
                    <a:pt x="3599983" y="924675"/>
                    <a:pt x="3618669" y="908240"/>
                    <a:pt x="3640989" y="898698"/>
                  </a:cubicBezTo>
                  <a:cubicBezTo>
                    <a:pt x="3764916" y="836088"/>
                    <a:pt x="3835411" y="701693"/>
                    <a:pt x="3816472" y="564145"/>
                  </a:cubicBezTo>
                  <a:cubicBezTo>
                    <a:pt x="3797526" y="426598"/>
                    <a:pt x="3693325" y="316261"/>
                    <a:pt x="3557084" y="289487"/>
                  </a:cubicBezTo>
                  <a:cubicBezTo>
                    <a:pt x="3420842" y="262712"/>
                    <a:pt x="3282634" y="325412"/>
                    <a:pt x="3213050" y="445562"/>
                  </a:cubicBezTo>
                  <a:cubicBezTo>
                    <a:pt x="3182675" y="497634"/>
                    <a:pt x="3167606" y="557217"/>
                    <a:pt x="3169565" y="617469"/>
                  </a:cubicBezTo>
                  <a:cubicBezTo>
                    <a:pt x="3172418" y="646976"/>
                    <a:pt x="3166240" y="676653"/>
                    <a:pt x="3151846" y="702569"/>
                  </a:cubicBezTo>
                  <a:cubicBezTo>
                    <a:pt x="3094950" y="790351"/>
                    <a:pt x="3007411" y="918774"/>
                    <a:pt x="2902723" y="1052561"/>
                  </a:cubicBezTo>
                  <a:cubicBezTo>
                    <a:pt x="2846079" y="1033224"/>
                    <a:pt x="2788289" y="1017456"/>
                    <a:pt x="2729678" y="1005337"/>
                  </a:cubicBezTo>
                  <a:cubicBezTo>
                    <a:pt x="2718380" y="905363"/>
                    <a:pt x="2691557" y="662904"/>
                    <a:pt x="2687331" y="570245"/>
                  </a:cubicBezTo>
                  <a:cubicBezTo>
                    <a:pt x="2687501" y="546632"/>
                    <a:pt x="2695125" y="523676"/>
                    <a:pt x="2709114" y="504652"/>
                  </a:cubicBezTo>
                  <a:cubicBezTo>
                    <a:pt x="2785907" y="388690"/>
                    <a:pt x="2780437" y="236721"/>
                    <a:pt x="2695491" y="126585"/>
                  </a:cubicBezTo>
                  <a:cubicBezTo>
                    <a:pt x="2610553" y="16450"/>
                    <a:pt x="2464957" y="-27455"/>
                    <a:pt x="2333291" y="17358"/>
                  </a:cubicBezTo>
                  <a:cubicBezTo>
                    <a:pt x="2201626" y="62171"/>
                    <a:pt x="2113047" y="185775"/>
                    <a:pt x="2112925" y="324861"/>
                  </a:cubicBezTo>
                  <a:cubicBezTo>
                    <a:pt x="2112730" y="386031"/>
                    <a:pt x="2130018" y="445984"/>
                    <a:pt x="2162750" y="497662"/>
                  </a:cubicBezTo>
                  <a:cubicBezTo>
                    <a:pt x="2179453" y="521063"/>
                    <a:pt x="2188507" y="549055"/>
                    <a:pt x="2188678" y="577804"/>
                  </a:cubicBezTo>
                  <a:cubicBezTo>
                    <a:pt x="2184045" y="666724"/>
                    <a:pt x="2160149" y="883905"/>
                    <a:pt x="2145193" y="1005093"/>
                  </a:cubicBezTo>
                  <a:cubicBezTo>
                    <a:pt x="2086842" y="1017212"/>
                    <a:pt x="2029312" y="1033013"/>
                    <a:pt x="1972961" y="1052398"/>
                  </a:cubicBezTo>
                  <a:cubicBezTo>
                    <a:pt x="1857950" y="906094"/>
                    <a:pt x="1766916" y="768893"/>
                    <a:pt x="1720261" y="695985"/>
                  </a:cubicBezTo>
                  <a:cubicBezTo>
                    <a:pt x="1708419" y="674896"/>
                    <a:pt x="1703607" y="650581"/>
                    <a:pt x="1706525" y="626572"/>
                  </a:cubicBezTo>
                  <a:cubicBezTo>
                    <a:pt x="1714255" y="487955"/>
                    <a:pt x="1633105" y="359725"/>
                    <a:pt x="1504528" y="307365"/>
                  </a:cubicBezTo>
                  <a:cubicBezTo>
                    <a:pt x="1375943" y="255005"/>
                    <a:pt x="1228306" y="290071"/>
                    <a:pt x="1136996" y="394654"/>
                  </a:cubicBezTo>
                  <a:cubicBezTo>
                    <a:pt x="1045686" y="499237"/>
                    <a:pt x="1030869" y="650260"/>
                    <a:pt x="1100095" y="770600"/>
                  </a:cubicBezTo>
                  <a:cubicBezTo>
                    <a:pt x="1130038" y="823067"/>
                    <a:pt x="1174222" y="865991"/>
                    <a:pt x="1227542" y="894390"/>
                  </a:cubicBezTo>
                  <a:cubicBezTo>
                    <a:pt x="1254616" y="906631"/>
                    <a:pt x="1277310" y="926845"/>
                    <a:pt x="1292566" y="952342"/>
                  </a:cubicBezTo>
                  <a:cubicBezTo>
                    <a:pt x="1340033" y="1045408"/>
                    <a:pt x="1407577" y="1185372"/>
                    <a:pt x="1471382" y="1343299"/>
                  </a:cubicBezTo>
                  <a:cubicBezTo>
                    <a:pt x="1426393" y="1382655"/>
                    <a:pt x="1383908" y="1424782"/>
                    <a:pt x="1344179" y="1469446"/>
                  </a:cubicBezTo>
                  <a:cubicBezTo>
                    <a:pt x="1252332" y="1429618"/>
                    <a:pt x="1029788" y="1332245"/>
                    <a:pt x="946719" y="1288842"/>
                  </a:cubicBezTo>
                  <a:cubicBezTo>
                    <a:pt x="925538" y="1276479"/>
                    <a:pt x="908916" y="1257606"/>
                    <a:pt x="899333" y="1235034"/>
                  </a:cubicBezTo>
                  <a:cubicBezTo>
                    <a:pt x="836650" y="1110936"/>
                    <a:pt x="702066" y="1040344"/>
                    <a:pt x="564334" y="1059323"/>
                  </a:cubicBezTo>
                  <a:cubicBezTo>
                    <a:pt x="426601" y="1078302"/>
                    <a:pt x="316126" y="1182657"/>
                    <a:pt x="289341" y="1319086"/>
                  </a:cubicBezTo>
                  <a:cubicBezTo>
                    <a:pt x="262556" y="1455514"/>
                    <a:pt x="325376" y="1593902"/>
                    <a:pt x="445709" y="1663542"/>
                  </a:cubicBezTo>
                  <a:cubicBezTo>
                    <a:pt x="499136" y="1694421"/>
                    <a:pt x="560279" y="1709368"/>
                    <a:pt x="621925" y="1706621"/>
                  </a:cubicBezTo>
                  <a:cubicBezTo>
                    <a:pt x="649726" y="1704004"/>
                    <a:pt x="677653" y="1710108"/>
                    <a:pt x="701823" y="1724096"/>
                  </a:cubicBezTo>
                  <a:cubicBezTo>
                    <a:pt x="822215" y="1801288"/>
                    <a:pt x="938616" y="1884510"/>
                    <a:pt x="1050595" y="1973463"/>
                  </a:cubicBezTo>
                  <a:cubicBezTo>
                    <a:pt x="1031690" y="2030749"/>
                    <a:pt x="1016433" y="2089165"/>
                    <a:pt x="1004916" y="2148378"/>
                  </a:cubicBezTo>
                  <a:cubicBezTo>
                    <a:pt x="820735" y="2174469"/>
                    <a:pt x="656875" y="2184954"/>
                    <a:pt x="570556" y="2189018"/>
                  </a:cubicBezTo>
                  <a:cubicBezTo>
                    <a:pt x="546324" y="2188774"/>
                    <a:pt x="522804" y="2180800"/>
                    <a:pt x="503418" y="2166259"/>
                  </a:cubicBezTo>
                  <a:cubicBezTo>
                    <a:pt x="387269" y="2090100"/>
                    <a:pt x="235565" y="2096131"/>
                    <a:pt x="125831" y="2181280"/>
                  </a:cubicBezTo>
                  <a:cubicBezTo>
                    <a:pt x="16098" y="2266421"/>
                    <a:pt x="-27428" y="2411871"/>
                    <a:pt x="17496" y="2543301"/>
                  </a:cubicBezTo>
                  <a:cubicBezTo>
                    <a:pt x="62420" y="2674723"/>
                    <a:pt x="185872" y="2763098"/>
                    <a:pt x="324765" y="2763261"/>
                  </a:cubicBezTo>
                  <a:close/>
                  <a:moveTo>
                    <a:pt x="1587856" y="4084874"/>
                  </a:moveTo>
                  <a:cubicBezTo>
                    <a:pt x="1555035" y="4138486"/>
                    <a:pt x="1539698" y="4200974"/>
                    <a:pt x="1543965" y="4263690"/>
                  </a:cubicBezTo>
                  <a:cubicBezTo>
                    <a:pt x="1544948" y="4293755"/>
                    <a:pt x="1537398" y="4323488"/>
                    <a:pt x="1522182" y="4349440"/>
                  </a:cubicBezTo>
                  <a:cubicBezTo>
                    <a:pt x="1487231" y="4409303"/>
                    <a:pt x="1418168" y="4440417"/>
                    <a:pt x="1350169" y="4426932"/>
                  </a:cubicBezTo>
                  <a:cubicBezTo>
                    <a:pt x="1282170" y="4413448"/>
                    <a:pt x="1230208" y="4358324"/>
                    <a:pt x="1220755" y="4289651"/>
                  </a:cubicBezTo>
                  <a:cubicBezTo>
                    <a:pt x="1211302" y="4220977"/>
                    <a:pt x="1246431" y="4153864"/>
                    <a:pt x="1308253" y="4122506"/>
                  </a:cubicBezTo>
                  <a:cubicBezTo>
                    <a:pt x="1361434" y="4097748"/>
                    <a:pt x="1405131" y="4056385"/>
                    <a:pt x="1432774" y="4004650"/>
                  </a:cubicBezTo>
                  <a:cubicBezTo>
                    <a:pt x="1478047" y="3917437"/>
                    <a:pt x="1540876" y="3788689"/>
                    <a:pt x="1603462" y="3638890"/>
                  </a:cubicBezTo>
                  <a:cubicBezTo>
                    <a:pt x="1670713" y="3685626"/>
                    <a:pt x="1741752" y="3726656"/>
                    <a:pt x="1815846" y="3761542"/>
                  </a:cubicBezTo>
                  <a:cubicBezTo>
                    <a:pt x="1720668" y="3885738"/>
                    <a:pt x="1641501" y="4002700"/>
                    <a:pt x="1587856" y="4084874"/>
                  </a:cubicBezTo>
                  <a:close/>
                  <a:moveTo>
                    <a:pt x="3439008" y="3997823"/>
                  </a:moveTo>
                  <a:cubicBezTo>
                    <a:pt x="3469090" y="4053061"/>
                    <a:pt x="3515582" y="4097594"/>
                    <a:pt x="3572063" y="4125270"/>
                  </a:cubicBezTo>
                  <a:cubicBezTo>
                    <a:pt x="3598561" y="4139396"/>
                    <a:pt x="3620490" y="4160765"/>
                    <a:pt x="3635299" y="4186880"/>
                  </a:cubicBezTo>
                  <a:cubicBezTo>
                    <a:pt x="3669949" y="4247060"/>
                    <a:pt x="3662553" y="4322601"/>
                    <a:pt x="3616881" y="4374913"/>
                  </a:cubicBezTo>
                  <a:cubicBezTo>
                    <a:pt x="3571210" y="4427225"/>
                    <a:pt x="3497351" y="4444749"/>
                    <a:pt x="3433050" y="4418528"/>
                  </a:cubicBezTo>
                  <a:cubicBezTo>
                    <a:pt x="3368750" y="4392307"/>
                    <a:pt x="3328199" y="4328145"/>
                    <a:pt x="3332125" y="4258813"/>
                  </a:cubicBezTo>
                  <a:cubicBezTo>
                    <a:pt x="3337229" y="4200397"/>
                    <a:pt x="3323257" y="4141908"/>
                    <a:pt x="3292298" y="4092107"/>
                  </a:cubicBezTo>
                  <a:cubicBezTo>
                    <a:pt x="3248650" y="4023832"/>
                    <a:pt x="3165907" y="3899312"/>
                    <a:pt x="3060812" y="3762029"/>
                  </a:cubicBezTo>
                  <a:cubicBezTo>
                    <a:pt x="3134818" y="3726941"/>
                    <a:pt x="3205726" y="3685667"/>
                    <a:pt x="3272791" y="3638646"/>
                  </a:cubicBezTo>
                  <a:cubicBezTo>
                    <a:pt x="3333100" y="3783487"/>
                    <a:pt x="3394629" y="3910691"/>
                    <a:pt x="3439008" y="3997823"/>
                  </a:cubicBezTo>
                  <a:close/>
                  <a:moveTo>
                    <a:pt x="4289278" y="2351090"/>
                  </a:moveTo>
                  <a:cubicBezTo>
                    <a:pt x="4352132" y="2352789"/>
                    <a:pt x="4413937" y="2334801"/>
                    <a:pt x="4466062" y="2299640"/>
                  </a:cubicBezTo>
                  <a:cubicBezTo>
                    <a:pt x="4534841" y="2259300"/>
                    <a:pt x="4622543" y="2273224"/>
                    <a:pt x="4675440" y="2332883"/>
                  </a:cubicBezTo>
                  <a:cubicBezTo>
                    <a:pt x="4728914" y="2394534"/>
                    <a:pt x="4728385" y="2486283"/>
                    <a:pt x="4674204" y="2547316"/>
                  </a:cubicBezTo>
                  <a:cubicBezTo>
                    <a:pt x="4620023" y="2608349"/>
                    <a:pt x="4528989" y="2619753"/>
                    <a:pt x="4461429" y="2573960"/>
                  </a:cubicBezTo>
                  <a:cubicBezTo>
                    <a:pt x="4413311" y="2540537"/>
                    <a:pt x="4355725" y="2523436"/>
                    <a:pt x="4297163" y="2525192"/>
                  </a:cubicBezTo>
                  <a:cubicBezTo>
                    <a:pt x="4216289" y="2528849"/>
                    <a:pt x="4067221" y="2538278"/>
                    <a:pt x="3895802" y="2560630"/>
                  </a:cubicBezTo>
                  <a:cubicBezTo>
                    <a:pt x="3899134" y="2519990"/>
                    <a:pt x="3901004" y="2479350"/>
                    <a:pt x="3901004" y="2438141"/>
                  </a:cubicBezTo>
                  <a:cubicBezTo>
                    <a:pt x="3901004" y="2396932"/>
                    <a:pt x="3899216" y="2356129"/>
                    <a:pt x="3895802" y="2315571"/>
                  </a:cubicBezTo>
                  <a:cubicBezTo>
                    <a:pt x="4050884" y="2335728"/>
                    <a:pt x="4191661" y="2345969"/>
                    <a:pt x="4289278" y="2351090"/>
                  </a:cubicBezTo>
                  <a:close/>
                  <a:moveTo>
                    <a:pt x="3288234" y="791408"/>
                  </a:moveTo>
                  <a:cubicBezTo>
                    <a:pt x="3321055" y="737796"/>
                    <a:pt x="3336392" y="675307"/>
                    <a:pt x="3332125" y="612592"/>
                  </a:cubicBezTo>
                  <a:cubicBezTo>
                    <a:pt x="3331141" y="582525"/>
                    <a:pt x="3338692" y="552793"/>
                    <a:pt x="3353908" y="526842"/>
                  </a:cubicBezTo>
                  <a:cubicBezTo>
                    <a:pt x="3388859" y="466977"/>
                    <a:pt x="3457922" y="435862"/>
                    <a:pt x="3525921" y="449348"/>
                  </a:cubicBezTo>
                  <a:cubicBezTo>
                    <a:pt x="3593920" y="462835"/>
                    <a:pt x="3645882" y="517957"/>
                    <a:pt x="3655335" y="586629"/>
                  </a:cubicBezTo>
                  <a:cubicBezTo>
                    <a:pt x="3664788" y="655301"/>
                    <a:pt x="3629658" y="722414"/>
                    <a:pt x="3567837" y="753775"/>
                  </a:cubicBezTo>
                  <a:cubicBezTo>
                    <a:pt x="3514712" y="778583"/>
                    <a:pt x="3471057" y="819929"/>
                    <a:pt x="3443397" y="871631"/>
                  </a:cubicBezTo>
                  <a:cubicBezTo>
                    <a:pt x="3398124" y="958845"/>
                    <a:pt x="3335295" y="1087592"/>
                    <a:pt x="3273116" y="1237391"/>
                  </a:cubicBezTo>
                  <a:cubicBezTo>
                    <a:pt x="3205865" y="1190655"/>
                    <a:pt x="3134826" y="1149625"/>
                    <a:pt x="3060731" y="1114740"/>
                  </a:cubicBezTo>
                  <a:cubicBezTo>
                    <a:pt x="3155422" y="990544"/>
                    <a:pt x="3234589" y="873582"/>
                    <a:pt x="3288234" y="791408"/>
                  </a:cubicBezTo>
                  <a:close/>
                  <a:moveTo>
                    <a:pt x="1437082" y="878459"/>
                  </a:moveTo>
                  <a:cubicBezTo>
                    <a:pt x="1407024" y="823253"/>
                    <a:pt x="1360557" y="778745"/>
                    <a:pt x="1304108" y="751093"/>
                  </a:cubicBezTo>
                  <a:cubicBezTo>
                    <a:pt x="1277602" y="736918"/>
                    <a:pt x="1255648" y="715530"/>
                    <a:pt x="1240791" y="689402"/>
                  </a:cubicBezTo>
                  <a:cubicBezTo>
                    <a:pt x="1206133" y="629171"/>
                    <a:pt x="1213594" y="553572"/>
                    <a:pt x="1259355" y="501277"/>
                  </a:cubicBezTo>
                  <a:cubicBezTo>
                    <a:pt x="1305115" y="448983"/>
                    <a:pt x="1379056" y="431558"/>
                    <a:pt x="1443356" y="457917"/>
                  </a:cubicBezTo>
                  <a:cubicBezTo>
                    <a:pt x="1507649" y="484276"/>
                    <a:pt x="1548078" y="548589"/>
                    <a:pt x="1543965" y="617956"/>
                  </a:cubicBezTo>
                  <a:cubicBezTo>
                    <a:pt x="1538877" y="676343"/>
                    <a:pt x="1552849" y="734807"/>
                    <a:pt x="1583792" y="784580"/>
                  </a:cubicBezTo>
                  <a:cubicBezTo>
                    <a:pt x="1636624" y="867161"/>
                    <a:pt x="1716604" y="985911"/>
                    <a:pt x="1815440" y="1114821"/>
                  </a:cubicBezTo>
                  <a:cubicBezTo>
                    <a:pt x="1741386" y="1149804"/>
                    <a:pt x="1670396" y="1190940"/>
                    <a:pt x="1603218" y="1237798"/>
                  </a:cubicBezTo>
                  <a:cubicBezTo>
                    <a:pt x="1543071" y="1092876"/>
                    <a:pt x="1481542" y="965591"/>
                    <a:pt x="1437082" y="878459"/>
                  </a:cubicBezTo>
                  <a:close/>
                  <a:moveTo>
                    <a:pt x="790093" y="1587464"/>
                  </a:moveTo>
                  <a:cubicBezTo>
                    <a:pt x="737657" y="1554668"/>
                    <a:pt x="676123" y="1539460"/>
                    <a:pt x="614447" y="1544061"/>
                  </a:cubicBezTo>
                  <a:cubicBezTo>
                    <a:pt x="583745" y="1545621"/>
                    <a:pt x="553258" y="1538168"/>
                    <a:pt x="526746" y="1522603"/>
                  </a:cubicBezTo>
                  <a:cubicBezTo>
                    <a:pt x="467023" y="1487604"/>
                    <a:pt x="436018" y="1418621"/>
                    <a:pt x="449491" y="1350720"/>
                  </a:cubicBezTo>
                  <a:cubicBezTo>
                    <a:pt x="462962" y="1282819"/>
                    <a:pt x="517955" y="1230897"/>
                    <a:pt x="586516" y="1221347"/>
                  </a:cubicBezTo>
                  <a:cubicBezTo>
                    <a:pt x="655077" y="1211796"/>
                    <a:pt x="722166" y="1246714"/>
                    <a:pt x="753679" y="1308349"/>
                  </a:cubicBezTo>
                  <a:cubicBezTo>
                    <a:pt x="778423" y="1361750"/>
                    <a:pt x="819841" y="1405682"/>
                    <a:pt x="871698" y="1433520"/>
                  </a:cubicBezTo>
                  <a:cubicBezTo>
                    <a:pt x="955579" y="1477249"/>
                    <a:pt x="1162843" y="1568363"/>
                    <a:pt x="1278911" y="1618757"/>
                  </a:cubicBezTo>
                  <a:cubicBezTo>
                    <a:pt x="1343764" y="1646514"/>
                    <a:pt x="1419111" y="1629275"/>
                    <a:pt x="1465448" y="1576085"/>
                  </a:cubicBezTo>
                  <a:cubicBezTo>
                    <a:pt x="1651856" y="1365415"/>
                    <a:pt x="1901694" y="1221046"/>
                    <a:pt x="2177299" y="1164727"/>
                  </a:cubicBezTo>
                  <a:cubicBezTo>
                    <a:pt x="2246923" y="1151300"/>
                    <a:pt x="2299812" y="1094298"/>
                    <a:pt x="2307997" y="1023869"/>
                  </a:cubicBezTo>
                  <a:cubicBezTo>
                    <a:pt x="2322058" y="900486"/>
                    <a:pt x="2346361" y="679567"/>
                    <a:pt x="2351157" y="586257"/>
                  </a:cubicBezTo>
                  <a:cubicBezTo>
                    <a:pt x="2352961" y="523746"/>
                    <a:pt x="2335014" y="462256"/>
                    <a:pt x="2299869" y="410530"/>
                  </a:cubicBezTo>
                  <a:cubicBezTo>
                    <a:pt x="2283743" y="384882"/>
                    <a:pt x="2275282" y="355158"/>
                    <a:pt x="2275485" y="324861"/>
                  </a:cubicBezTo>
                  <a:cubicBezTo>
                    <a:pt x="2275745" y="255349"/>
                    <a:pt x="2320173" y="193694"/>
                    <a:pt x="2386034" y="171454"/>
                  </a:cubicBezTo>
                  <a:cubicBezTo>
                    <a:pt x="2451887" y="149213"/>
                    <a:pt x="2524600" y="171308"/>
                    <a:pt x="2566955" y="226431"/>
                  </a:cubicBezTo>
                  <a:cubicBezTo>
                    <a:pt x="2609302" y="281552"/>
                    <a:pt x="2611919" y="357503"/>
                    <a:pt x="2573457" y="415407"/>
                  </a:cubicBezTo>
                  <a:cubicBezTo>
                    <a:pt x="2540165" y="462948"/>
                    <a:pt x="2523064" y="519948"/>
                    <a:pt x="2524689" y="577967"/>
                  </a:cubicBezTo>
                  <a:cubicBezTo>
                    <a:pt x="2528997" y="672008"/>
                    <a:pt x="2553625" y="897803"/>
                    <a:pt x="2567930" y="1024031"/>
                  </a:cubicBezTo>
                  <a:cubicBezTo>
                    <a:pt x="2576205" y="1094347"/>
                    <a:pt x="2629037" y="1151218"/>
                    <a:pt x="2698547" y="1164646"/>
                  </a:cubicBezTo>
                  <a:cubicBezTo>
                    <a:pt x="2974078" y="1220892"/>
                    <a:pt x="3223836" y="1365212"/>
                    <a:pt x="3410154" y="1575841"/>
                  </a:cubicBezTo>
                  <a:cubicBezTo>
                    <a:pt x="3456662" y="1629039"/>
                    <a:pt x="3532155" y="1646213"/>
                    <a:pt x="3597098" y="1618351"/>
                  </a:cubicBezTo>
                  <a:cubicBezTo>
                    <a:pt x="3710890" y="1568770"/>
                    <a:pt x="3914090" y="1479199"/>
                    <a:pt x="3998133" y="1436609"/>
                  </a:cubicBezTo>
                  <a:cubicBezTo>
                    <a:pt x="4052623" y="1406673"/>
                    <a:pt x="4096563" y="1360669"/>
                    <a:pt x="4123955" y="1304854"/>
                  </a:cubicBezTo>
                  <a:cubicBezTo>
                    <a:pt x="4138309" y="1277966"/>
                    <a:pt x="4160011" y="1255728"/>
                    <a:pt x="4186540" y="1240724"/>
                  </a:cubicBezTo>
                  <a:cubicBezTo>
                    <a:pt x="4258888" y="1198613"/>
                    <a:pt x="4351392" y="1218331"/>
                    <a:pt x="4400274" y="1286289"/>
                  </a:cubicBezTo>
                  <a:cubicBezTo>
                    <a:pt x="4449164" y="1354248"/>
                    <a:pt x="4438443" y="1448215"/>
                    <a:pt x="4375517" y="1503421"/>
                  </a:cubicBezTo>
                  <a:cubicBezTo>
                    <a:pt x="4343167" y="1531495"/>
                    <a:pt x="4301259" y="1546044"/>
                    <a:pt x="4258473" y="1544061"/>
                  </a:cubicBezTo>
                  <a:cubicBezTo>
                    <a:pt x="4199854" y="1538891"/>
                    <a:pt x="4141137" y="1552774"/>
                    <a:pt x="4091036" y="1583644"/>
                  </a:cubicBezTo>
                  <a:cubicBezTo>
                    <a:pt x="4003742" y="1639809"/>
                    <a:pt x="3869223" y="1730598"/>
                    <a:pt x="3724139" y="1844309"/>
                  </a:cubicBezTo>
                  <a:cubicBezTo>
                    <a:pt x="3670079" y="1887371"/>
                    <a:pt x="3648987" y="1959800"/>
                    <a:pt x="3671469" y="2025157"/>
                  </a:cubicBezTo>
                  <a:cubicBezTo>
                    <a:pt x="3760877" y="2293113"/>
                    <a:pt x="3760877" y="2582844"/>
                    <a:pt x="3671469" y="2850799"/>
                  </a:cubicBezTo>
                  <a:cubicBezTo>
                    <a:pt x="3649125" y="2916083"/>
                    <a:pt x="3670201" y="2988366"/>
                    <a:pt x="3724139" y="3031404"/>
                  </a:cubicBezTo>
                  <a:cubicBezTo>
                    <a:pt x="3835573" y="3118861"/>
                    <a:pt x="3957412" y="3205343"/>
                    <a:pt x="4086160" y="3288574"/>
                  </a:cubicBezTo>
                  <a:cubicBezTo>
                    <a:pt x="4138593" y="3321248"/>
                    <a:pt x="4200009" y="3336529"/>
                    <a:pt x="4261643" y="3332221"/>
                  </a:cubicBezTo>
                  <a:cubicBezTo>
                    <a:pt x="4292359" y="3330538"/>
                    <a:pt x="4322879" y="3338008"/>
                    <a:pt x="4349344" y="3353679"/>
                  </a:cubicBezTo>
                  <a:cubicBezTo>
                    <a:pt x="4409069" y="3388678"/>
                    <a:pt x="4440069" y="3457660"/>
                    <a:pt x="4426601" y="3525562"/>
                  </a:cubicBezTo>
                  <a:cubicBezTo>
                    <a:pt x="4413125" y="3593463"/>
                    <a:pt x="4358139" y="3645385"/>
                    <a:pt x="4289571" y="3654935"/>
                  </a:cubicBezTo>
                  <a:cubicBezTo>
                    <a:pt x="4221011" y="3664485"/>
                    <a:pt x="4153923" y="3629567"/>
                    <a:pt x="4122410" y="3567933"/>
                  </a:cubicBezTo>
                  <a:cubicBezTo>
                    <a:pt x="4097685" y="3514532"/>
                    <a:pt x="4056265" y="3470633"/>
                    <a:pt x="4004392" y="3442843"/>
                  </a:cubicBezTo>
                  <a:cubicBezTo>
                    <a:pt x="3921405" y="3399521"/>
                    <a:pt x="3713735" y="3308162"/>
                    <a:pt x="3597260" y="3257606"/>
                  </a:cubicBezTo>
                  <a:cubicBezTo>
                    <a:pt x="3532301" y="3229653"/>
                    <a:pt x="3456711" y="3246901"/>
                    <a:pt x="3410316" y="3300278"/>
                  </a:cubicBezTo>
                  <a:cubicBezTo>
                    <a:pt x="3211392" y="3525716"/>
                    <a:pt x="2940030" y="3674678"/>
                    <a:pt x="2643033" y="3721471"/>
                  </a:cubicBezTo>
                  <a:cubicBezTo>
                    <a:pt x="2607506" y="3727282"/>
                    <a:pt x="2579935" y="3755616"/>
                    <a:pt x="2575083" y="3791290"/>
                  </a:cubicBezTo>
                  <a:cubicBezTo>
                    <a:pt x="2544766" y="3987175"/>
                    <a:pt x="2531029" y="4170543"/>
                    <a:pt x="2524852" y="4290025"/>
                  </a:cubicBezTo>
                  <a:cubicBezTo>
                    <a:pt x="2522926" y="4352415"/>
                    <a:pt x="2540791" y="4413814"/>
                    <a:pt x="2575896" y="4465427"/>
                  </a:cubicBezTo>
                  <a:cubicBezTo>
                    <a:pt x="2592201" y="4491128"/>
                    <a:pt x="2600784" y="4520982"/>
                    <a:pt x="2600605" y="4551421"/>
                  </a:cubicBezTo>
                  <a:cubicBezTo>
                    <a:pt x="2600824" y="4599197"/>
                    <a:pt x="2580017" y="4644649"/>
                    <a:pt x="2543709" y="4675698"/>
                  </a:cubicBezTo>
                  <a:cubicBezTo>
                    <a:pt x="2481709" y="4727652"/>
                    <a:pt x="2390984" y="4726270"/>
                    <a:pt x="2330601" y="4672455"/>
                  </a:cubicBezTo>
                  <a:cubicBezTo>
                    <a:pt x="2270210" y="4618631"/>
                    <a:pt x="2258449" y="4528663"/>
                    <a:pt x="2302958" y="4461119"/>
                  </a:cubicBezTo>
                  <a:cubicBezTo>
                    <a:pt x="2336234" y="4413326"/>
                    <a:pt x="2353327" y="4356121"/>
                    <a:pt x="2351726" y="4297909"/>
                  </a:cubicBezTo>
                  <a:cubicBezTo>
                    <a:pt x="2347337" y="4203217"/>
                    <a:pt x="2322790" y="3978072"/>
                    <a:pt x="2308485" y="3852331"/>
                  </a:cubicBezTo>
                  <a:cubicBezTo>
                    <a:pt x="2300153" y="3782106"/>
                    <a:pt x="2247378" y="3725315"/>
                    <a:pt x="2177949" y="3711880"/>
                  </a:cubicBezTo>
                  <a:cubicBezTo>
                    <a:pt x="1902385" y="3655626"/>
                    <a:pt x="1652587" y="3511273"/>
                    <a:pt x="1466261" y="3300603"/>
                  </a:cubicBezTo>
                  <a:cubicBezTo>
                    <a:pt x="1435155" y="3265238"/>
                    <a:pt x="1390378" y="3244902"/>
                    <a:pt x="1343285" y="3244764"/>
                  </a:cubicBezTo>
                  <a:cubicBezTo>
                    <a:pt x="1321225" y="3244788"/>
                    <a:pt x="1299401" y="3249323"/>
                    <a:pt x="1279155" y="3258094"/>
                  </a:cubicBezTo>
                  <a:cubicBezTo>
                    <a:pt x="1165363" y="3307674"/>
                    <a:pt x="962163" y="3397245"/>
                    <a:pt x="878119" y="3439836"/>
                  </a:cubicBezTo>
                  <a:cubicBezTo>
                    <a:pt x="823629" y="3469771"/>
                    <a:pt x="779691" y="3515776"/>
                    <a:pt x="752298" y="3571590"/>
                  </a:cubicBezTo>
                  <a:cubicBezTo>
                    <a:pt x="737968" y="3598494"/>
                    <a:pt x="716255" y="3620741"/>
                    <a:pt x="689712" y="3635720"/>
                  </a:cubicBezTo>
                  <a:cubicBezTo>
                    <a:pt x="617283" y="3678620"/>
                    <a:pt x="524083" y="3659129"/>
                    <a:pt x="474915" y="3590797"/>
                  </a:cubicBezTo>
                  <a:cubicBezTo>
                    <a:pt x="425748" y="3522465"/>
                    <a:pt x="436881" y="3427904"/>
                    <a:pt x="500573" y="3372861"/>
                  </a:cubicBezTo>
                  <a:cubicBezTo>
                    <a:pt x="532822" y="3344779"/>
                    <a:pt x="574659" y="3330221"/>
                    <a:pt x="617373" y="3332221"/>
                  </a:cubicBezTo>
                  <a:cubicBezTo>
                    <a:pt x="675963" y="3337220"/>
                    <a:pt x="734613" y="3323321"/>
                    <a:pt x="784728" y="3292556"/>
                  </a:cubicBezTo>
                  <a:cubicBezTo>
                    <a:pt x="871942" y="3236473"/>
                    <a:pt x="1006379" y="3145683"/>
                    <a:pt x="1151708" y="3031810"/>
                  </a:cubicBezTo>
                  <a:cubicBezTo>
                    <a:pt x="1205734" y="2988764"/>
                    <a:pt x="1226827" y="2916376"/>
                    <a:pt x="1204377" y="2851043"/>
                  </a:cubicBezTo>
                  <a:cubicBezTo>
                    <a:pt x="1115026" y="2583169"/>
                    <a:pt x="1115026" y="2293519"/>
                    <a:pt x="1204377" y="2025645"/>
                  </a:cubicBezTo>
                  <a:cubicBezTo>
                    <a:pt x="1226892" y="1960279"/>
                    <a:pt x="1205832" y="1887826"/>
                    <a:pt x="1151789" y="1844715"/>
                  </a:cubicBezTo>
                  <a:cubicBezTo>
                    <a:pt x="1041004" y="1757421"/>
                    <a:pt x="919165" y="1670939"/>
                    <a:pt x="790093" y="1587464"/>
                  </a:cubicBezTo>
                  <a:close/>
                  <a:moveTo>
                    <a:pt x="164237" y="2409937"/>
                  </a:moveTo>
                  <a:cubicBezTo>
                    <a:pt x="174084" y="2356113"/>
                    <a:pt x="210201" y="2310775"/>
                    <a:pt x="260464" y="2289147"/>
                  </a:cubicBezTo>
                  <a:cubicBezTo>
                    <a:pt x="310729" y="2267518"/>
                    <a:pt x="368480" y="2272468"/>
                    <a:pt x="414335" y="2302322"/>
                  </a:cubicBezTo>
                  <a:cubicBezTo>
                    <a:pt x="462400" y="2335866"/>
                    <a:pt x="520020" y="2352968"/>
                    <a:pt x="578602" y="2351090"/>
                  </a:cubicBezTo>
                  <a:cubicBezTo>
                    <a:pt x="676138" y="2346701"/>
                    <a:pt x="819110" y="2336785"/>
                    <a:pt x="979882" y="2315733"/>
                  </a:cubicBezTo>
                  <a:cubicBezTo>
                    <a:pt x="976549" y="2356373"/>
                    <a:pt x="974761" y="2397013"/>
                    <a:pt x="974761" y="2438141"/>
                  </a:cubicBezTo>
                  <a:cubicBezTo>
                    <a:pt x="974761" y="2479269"/>
                    <a:pt x="976630" y="2520152"/>
                    <a:pt x="979963" y="2560711"/>
                  </a:cubicBezTo>
                  <a:cubicBezTo>
                    <a:pt x="824881" y="2540554"/>
                    <a:pt x="684104" y="2530312"/>
                    <a:pt x="586486" y="2525192"/>
                  </a:cubicBezTo>
                  <a:cubicBezTo>
                    <a:pt x="523666" y="2523721"/>
                    <a:pt x="461925" y="2541692"/>
                    <a:pt x="409702" y="2576642"/>
                  </a:cubicBezTo>
                  <a:cubicBezTo>
                    <a:pt x="341107" y="2616965"/>
                    <a:pt x="253581" y="2603212"/>
                    <a:pt x="200650" y="2543805"/>
                  </a:cubicBezTo>
                  <a:cubicBezTo>
                    <a:pt x="169178" y="2506839"/>
                    <a:pt x="155934" y="2457713"/>
                    <a:pt x="164562" y="2409937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aphic 7">
            <a:extLst>
              <a:ext uri="{FF2B5EF4-FFF2-40B4-BE49-F238E27FC236}">
                <a16:creationId xmlns:a16="http://schemas.microsoft.com/office/drawing/2014/main" id="{1C8004A1-6FD6-1EC9-2CA6-AD219A356F69}"/>
              </a:ext>
            </a:extLst>
          </p:cNvPr>
          <p:cNvGrpSpPr/>
          <p:nvPr/>
        </p:nvGrpSpPr>
        <p:grpSpPr>
          <a:xfrm>
            <a:off x="4810208" y="2708650"/>
            <a:ext cx="652665" cy="652665"/>
            <a:chOff x="3657600" y="990600"/>
            <a:chExt cx="4876800" cy="4876800"/>
          </a:xfrm>
          <a:solidFill>
            <a:srgbClr val="50C3CA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4FB11D-E0F8-C954-3A6B-69C32B6D908E}"/>
                </a:ext>
              </a:extLst>
            </p:cNvPr>
            <p:cNvSpPr/>
            <p:nvPr/>
          </p:nvSpPr>
          <p:spPr>
            <a:xfrm>
              <a:off x="5445760" y="2534920"/>
              <a:ext cx="812800" cy="812800"/>
            </a:xfrm>
            <a:custGeom>
              <a:avLst/>
              <a:gdLst>
                <a:gd name="connsiteX0" fmla="*/ 406400 w 812800"/>
                <a:gd name="connsiteY0" fmla="*/ 812800 h 812800"/>
                <a:gd name="connsiteX1" fmla="*/ 812800 w 812800"/>
                <a:gd name="connsiteY1" fmla="*/ 406400 h 812800"/>
                <a:gd name="connsiteX2" fmla="*/ 406400 w 812800"/>
                <a:gd name="connsiteY2" fmla="*/ 0 h 812800"/>
                <a:gd name="connsiteX3" fmla="*/ 0 w 812800"/>
                <a:gd name="connsiteY3" fmla="*/ 406400 h 812800"/>
                <a:gd name="connsiteX4" fmla="*/ 406400 w 812800"/>
                <a:gd name="connsiteY4" fmla="*/ 812800 h 812800"/>
                <a:gd name="connsiteX5" fmla="*/ 406400 w 812800"/>
                <a:gd name="connsiteY5" fmla="*/ 162560 h 812800"/>
                <a:gd name="connsiteX6" fmla="*/ 650240 w 812800"/>
                <a:gd name="connsiteY6" fmla="*/ 406400 h 812800"/>
                <a:gd name="connsiteX7" fmla="*/ 406400 w 812800"/>
                <a:gd name="connsiteY7" fmla="*/ 650240 h 812800"/>
                <a:gd name="connsiteX8" fmla="*/ 162560 w 812800"/>
                <a:gd name="connsiteY8" fmla="*/ 406400 h 812800"/>
                <a:gd name="connsiteX9" fmla="*/ 406400 w 812800"/>
                <a:gd name="connsiteY9" fmla="*/ 16256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800" h="812800">
                  <a:moveTo>
                    <a:pt x="406400" y="812800"/>
                  </a:moveTo>
                  <a:cubicBezTo>
                    <a:pt x="630847" y="812800"/>
                    <a:pt x="812800" y="630847"/>
                    <a:pt x="812800" y="406400"/>
                  </a:cubicBezTo>
                  <a:cubicBezTo>
                    <a:pt x="812800" y="181953"/>
                    <a:pt x="630847" y="0"/>
                    <a:pt x="406400" y="0"/>
                  </a:cubicBezTo>
                  <a:cubicBezTo>
                    <a:pt x="181953" y="0"/>
                    <a:pt x="0" y="181953"/>
                    <a:pt x="0" y="406400"/>
                  </a:cubicBezTo>
                  <a:cubicBezTo>
                    <a:pt x="268" y="630741"/>
                    <a:pt x="182059" y="812532"/>
                    <a:pt x="406400" y="812800"/>
                  </a:cubicBezTo>
                  <a:close/>
                  <a:moveTo>
                    <a:pt x="406400" y="162560"/>
                  </a:moveTo>
                  <a:cubicBezTo>
                    <a:pt x="541073" y="162560"/>
                    <a:pt x="650240" y="271727"/>
                    <a:pt x="650240" y="406400"/>
                  </a:cubicBezTo>
                  <a:cubicBezTo>
                    <a:pt x="650240" y="541073"/>
                    <a:pt x="541073" y="650240"/>
                    <a:pt x="406400" y="650240"/>
                  </a:cubicBezTo>
                  <a:cubicBezTo>
                    <a:pt x="271727" y="650240"/>
                    <a:pt x="162560" y="541073"/>
                    <a:pt x="162560" y="406400"/>
                  </a:cubicBezTo>
                  <a:cubicBezTo>
                    <a:pt x="162560" y="271727"/>
                    <a:pt x="271727" y="162560"/>
                    <a:pt x="40640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1A1111B-A976-3AB9-497F-FA50DCB9EFA8}"/>
                </a:ext>
              </a:extLst>
            </p:cNvPr>
            <p:cNvSpPr/>
            <p:nvPr/>
          </p:nvSpPr>
          <p:spPr>
            <a:xfrm>
              <a:off x="6502400" y="29413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1DDA41-777A-F8D1-5E4E-C30F1DAD5BA6}"/>
                </a:ext>
              </a:extLst>
            </p:cNvPr>
            <p:cNvSpPr/>
            <p:nvPr/>
          </p:nvSpPr>
          <p:spPr>
            <a:xfrm>
              <a:off x="4958080" y="33477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677919-9508-A5D3-7288-5EFC648DE94B}"/>
                </a:ext>
              </a:extLst>
            </p:cNvPr>
            <p:cNvSpPr/>
            <p:nvPr/>
          </p:nvSpPr>
          <p:spPr>
            <a:xfrm>
              <a:off x="5689600" y="3510280"/>
              <a:ext cx="975360" cy="975360"/>
            </a:xfrm>
            <a:custGeom>
              <a:avLst/>
              <a:gdLst>
                <a:gd name="connsiteX0" fmla="*/ 0 w 975360"/>
                <a:gd name="connsiteY0" fmla="*/ 487680 h 975360"/>
                <a:gd name="connsiteX1" fmla="*/ 487680 w 975360"/>
                <a:gd name="connsiteY1" fmla="*/ 975360 h 975360"/>
                <a:gd name="connsiteX2" fmla="*/ 975360 w 975360"/>
                <a:gd name="connsiteY2" fmla="*/ 487680 h 975360"/>
                <a:gd name="connsiteX3" fmla="*/ 487680 w 975360"/>
                <a:gd name="connsiteY3" fmla="*/ 0 h 975360"/>
                <a:gd name="connsiteX4" fmla="*/ 0 w 975360"/>
                <a:gd name="connsiteY4" fmla="*/ 487680 h 975360"/>
                <a:gd name="connsiteX5" fmla="*/ 812800 w 975360"/>
                <a:gd name="connsiteY5" fmla="*/ 487680 h 975360"/>
                <a:gd name="connsiteX6" fmla="*/ 487680 w 975360"/>
                <a:gd name="connsiteY6" fmla="*/ 812800 h 975360"/>
                <a:gd name="connsiteX7" fmla="*/ 162560 w 975360"/>
                <a:gd name="connsiteY7" fmla="*/ 487680 h 975360"/>
                <a:gd name="connsiteX8" fmla="*/ 487680 w 975360"/>
                <a:gd name="connsiteY8" fmla="*/ 162560 h 975360"/>
                <a:gd name="connsiteX9" fmla="*/ 812800 w 975360"/>
                <a:gd name="connsiteY9" fmla="*/ 48768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360" h="975360">
                  <a:moveTo>
                    <a:pt x="0" y="487680"/>
                  </a:moveTo>
                  <a:cubicBezTo>
                    <a:pt x="0" y="757018"/>
                    <a:pt x="218342" y="975360"/>
                    <a:pt x="487680" y="975360"/>
                  </a:cubicBezTo>
                  <a:cubicBezTo>
                    <a:pt x="757018" y="975360"/>
                    <a:pt x="975360" y="757018"/>
                    <a:pt x="975360" y="487680"/>
                  </a:cubicBezTo>
                  <a:cubicBezTo>
                    <a:pt x="975360" y="218342"/>
                    <a:pt x="757018" y="0"/>
                    <a:pt x="487680" y="0"/>
                  </a:cubicBezTo>
                  <a:cubicBezTo>
                    <a:pt x="218456" y="268"/>
                    <a:pt x="268" y="218456"/>
                    <a:pt x="0" y="487680"/>
                  </a:cubicBezTo>
                  <a:close/>
                  <a:moveTo>
                    <a:pt x="812800" y="487680"/>
                  </a:moveTo>
                  <a:cubicBezTo>
                    <a:pt x="812800" y="667236"/>
                    <a:pt x="667236" y="812800"/>
                    <a:pt x="487680" y="812800"/>
                  </a:cubicBezTo>
                  <a:cubicBezTo>
                    <a:pt x="308124" y="812800"/>
                    <a:pt x="162560" y="667236"/>
                    <a:pt x="162560" y="487680"/>
                  </a:cubicBezTo>
                  <a:cubicBezTo>
                    <a:pt x="162560" y="308124"/>
                    <a:pt x="308124" y="162560"/>
                    <a:pt x="487680" y="162560"/>
                  </a:cubicBezTo>
                  <a:cubicBezTo>
                    <a:pt x="667236" y="162560"/>
                    <a:pt x="812800" y="308124"/>
                    <a:pt x="812800" y="48768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0B52427-7ABA-F205-96C0-3563C2DE4B53}"/>
                </a:ext>
              </a:extLst>
            </p:cNvPr>
            <p:cNvSpPr/>
            <p:nvPr/>
          </p:nvSpPr>
          <p:spPr>
            <a:xfrm>
              <a:off x="3657955" y="990859"/>
              <a:ext cx="4795520" cy="4795520"/>
            </a:xfrm>
            <a:custGeom>
              <a:avLst/>
              <a:gdLst>
                <a:gd name="connsiteX0" fmla="*/ 324765 w 4795520"/>
                <a:gd name="connsiteY0" fmla="*/ 2763261 h 4795520"/>
                <a:gd name="connsiteX1" fmla="*/ 495453 w 4795520"/>
                <a:gd name="connsiteY1" fmla="*/ 2714493 h 4795520"/>
                <a:gd name="connsiteX2" fmla="*/ 578033 w 4795520"/>
                <a:gd name="connsiteY2" fmla="*/ 2687264 h 4795520"/>
                <a:gd name="connsiteX3" fmla="*/ 1004916 w 4795520"/>
                <a:gd name="connsiteY3" fmla="*/ 2727904 h 4795520"/>
                <a:gd name="connsiteX4" fmla="*/ 1051408 w 4795520"/>
                <a:gd name="connsiteY4" fmla="*/ 2903469 h 4795520"/>
                <a:gd name="connsiteX5" fmla="*/ 697109 w 4795520"/>
                <a:gd name="connsiteY5" fmla="*/ 3155437 h 4795520"/>
                <a:gd name="connsiteX6" fmla="*/ 626395 w 4795520"/>
                <a:gd name="connsiteY6" fmla="*/ 3169661 h 4795520"/>
                <a:gd name="connsiteX7" fmla="*/ 394666 w 4795520"/>
                <a:gd name="connsiteY7" fmla="*/ 3249072 h 4795520"/>
                <a:gd name="connsiteX8" fmla="*/ 302250 w 4795520"/>
                <a:gd name="connsiteY8" fmla="*/ 3608004 h 4795520"/>
                <a:gd name="connsiteX9" fmla="*/ 496721 w 4795520"/>
                <a:gd name="connsiteY9" fmla="*/ 3800735 h 4795520"/>
                <a:gd name="connsiteX10" fmla="*/ 769448 w 4795520"/>
                <a:gd name="connsiteY10" fmla="*/ 3776579 h 4795520"/>
                <a:gd name="connsiteX11" fmla="*/ 894619 w 4795520"/>
                <a:gd name="connsiteY11" fmla="*/ 3648075 h 4795520"/>
                <a:gd name="connsiteX12" fmla="*/ 951515 w 4795520"/>
                <a:gd name="connsiteY12" fmla="*/ 3584189 h 4795520"/>
                <a:gd name="connsiteX13" fmla="*/ 1343610 w 4795520"/>
                <a:gd name="connsiteY13" fmla="*/ 3408055 h 4795520"/>
                <a:gd name="connsiteX14" fmla="*/ 1470813 w 4795520"/>
                <a:gd name="connsiteY14" fmla="*/ 3533389 h 4795520"/>
                <a:gd name="connsiteX15" fmla="*/ 1288421 w 4795520"/>
                <a:gd name="connsiteY15" fmla="*/ 3930685 h 4795520"/>
                <a:gd name="connsiteX16" fmla="*/ 1235101 w 4795520"/>
                <a:gd name="connsiteY16" fmla="*/ 3977584 h 4795520"/>
                <a:gd name="connsiteX17" fmla="*/ 1058870 w 4795520"/>
                <a:gd name="connsiteY17" fmla="*/ 4231649 h 4795520"/>
                <a:gd name="connsiteX18" fmla="*/ 1173897 w 4795520"/>
                <a:gd name="connsiteY18" fmla="*/ 4518665 h 4795520"/>
                <a:gd name="connsiteX19" fmla="*/ 1381893 w 4795520"/>
                <a:gd name="connsiteY19" fmla="*/ 4593605 h 4795520"/>
                <a:gd name="connsiteX20" fmla="*/ 1614784 w 4795520"/>
                <a:gd name="connsiteY20" fmla="*/ 4494639 h 4795520"/>
                <a:gd name="connsiteX21" fmla="*/ 1706525 w 4795520"/>
                <a:gd name="connsiteY21" fmla="*/ 4258813 h 4795520"/>
                <a:gd name="connsiteX22" fmla="*/ 1724244 w 4795520"/>
                <a:gd name="connsiteY22" fmla="*/ 4173713 h 4795520"/>
                <a:gd name="connsiteX23" fmla="*/ 1973367 w 4795520"/>
                <a:gd name="connsiteY23" fmla="*/ 3823640 h 4795520"/>
                <a:gd name="connsiteX24" fmla="*/ 2146412 w 4795520"/>
                <a:gd name="connsiteY24" fmla="*/ 3870863 h 4795520"/>
                <a:gd name="connsiteX25" fmla="*/ 2188759 w 4795520"/>
                <a:gd name="connsiteY25" fmla="*/ 4305468 h 4795520"/>
                <a:gd name="connsiteX26" fmla="*/ 2166732 w 4795520"/>
                <a:gd name="connsiteY26" fmla="*/ 4372117 h 4795520"/>
                <a:gd name="connsiteX27" fmla="*/ 2140121 w 4795520"/>
                <a:gd name="connsiteY27" fmla="*/ 4680786 h 4795520"/>
                <a:gd name="connsiteX28" fmla="*/ 2383587 w 4795520"/>
                <a:gd name="connsiteY28" fmla="*/ 4872396 h 4795520"/>
                <a:gd name="connsiteX29" fmla="*/ 2438045 w 4795520"/>
                <a:gd name="connsiteY29" fmla="*/ 4876541 h 4795520"/>
                <a:gd name="connsiteX30" fmla="*/ 2668157 w 4795520"/>
                <a:gd name="connsiteY30" fmla="*/ 4781533 h 4795520"/>
                <a:gd name="connsiteX31" fmla="*/ 2763165 w 4795520"/>
                <a:gd name="connsiteY31" fmla="*/ 4551421 h 4795520"/>
                <a:gd name="connsiteX32" fmla="*/ 2713178 w 4795520"/>
                <a:gd name="connsiteY32" fmla="*/ 4378376 h 4795520"/>
                <a:gd name="connsiteX33" fmla="*/ 2687412 w 4795520"/>
                <a:gd name="connsiteY33" fmla="*/ 4298721 h 4795520"/>
                <a:gd name="connsiteX34" fmla="*/ 2728052 w 4795520"/>
                <a:gd name="connsiteY34" fmla="*/ 3871839 h 4795520"/>
                <a:gd name="connsiteX35" fmla="*/ 2903373 w 4795520"/>
                <a:gd name="connsiteY35" fmla="*/ 3823884 h 4795520"/>
                <a:gd name="connsiteX36" fmla="*/ 3156072 w 4795520"/>
                <a:gd name="connsiteY36" fmla="*/ 4180296 h 4795520"/>
                <a:gd name="connsiteX37" fmla="*/ 3169971 w 4795520"/>
                <a:gd name="connsiteY37" fmla="*/ 4249872 h 4795520"/>
                <a:gd name="connsiteX38" fmla="*/ 3259274 w 4795520"/>
                <a:gd name="connsiteY38" fmla="*/ 4491989 h 4795520"/>
                <a:gd name="connsiteX39" fmla="*/ 3496554 w 4795520"/>
                <a:gd name="connsiteY39" fmla="*/ 4593443 h 4795520"/>
                <a:gd name="connsiteX40" fmla="*/ 3607908 w 4795520"/>
                <a:gd name="connsiteY40" fmla="*/ 4573448 h 4795520"/>
                <a:gd name="connsiteX41" fmla="*/ 3800810 w 4795520"/>
                <a:gd name="connsiteY41" fmla="*/ 4378799 h 4795520"/>
                <a:gd name="connsiteX42" fmla="*/ 3776401 w 4795520"/>
                <a:gd name="connsiteY42" fmla="*/ 4105844 h 4795520"/>
                <a:gd name="connsiteX43" fmla="*/ 3649117 w 4795520"/>
                <a:gd name="connsiteY43" fmla="*/ 3981973 h 4795520"/>
                <a:gd name="connsiteX44" fmla="*/ 3584093 w 4795520"/>
                <a:gd name="connsiteY44" fmla="*/ 3923939 h 4795520"/>
                <a:gd name="connsiteX45" fmla="*/ 3405277 w 4795520"/>
                <a:gd name="connsiteY45" fmla="*/ 3533064 h 4795520"/>
                <a:gd name="connsiteX46" fmla="*/ 3532561 w 4795520"/>
                <a:gd name="connsiteY46" fmla="*/ 3406836 h 4795520"/>
                <a:gd name="connsiteX47" fmla="*/ 3929939 w 4795520"/>
                <a:gd name="connsiteY47" fmla="*/ 3587440 h 4795520"/>
                <a:gd name="connsiteX48" fmla="*/ 3977326 w 4795520"/>
                <a:gd name="connsiteY48" fmla="*/ 3641247 h 4795520"/>
                <a:gd name="connsiteX49" fmla="*/ 4228749 w 4795520"/>
                <a:gd name="connsiteY49" fmla="*/ 3817349 h 4795520"/>
                <a:gd name="connsiteX50" fmla="*/ 4515155 w 4795520"/>
                <a:gd name="connsiteY50" fmla="*/ 3706922 h 4795520"/>
                <a:gd name="connsiteX51" fmla="*/ 4589218 w 4795520"/>
                <a:gd name="connsiteY51" fmla="*/ 3439884 h 4795520"/>
                <a:gd name="connsiteX52" fmla="*/ 4430462 w 4795520"/>
                <a:gd name="connsiteY52" fmla="*/ 3212739 h 4795520"/>
                <a:gd name="connsiteX53" fmla="*/ 4254247 w 4795520"/>
                <a:gd name="connsiteY53" fmla="*/ 3169661 h 4795520"/>
                <a:gd name="connsiteX54" fmla="*/ 4174186 w 4795520"/>
                <a:gd name="connsiteY54" fmla="*/ 3152186 h 4795520"/>
                <a:gd name="connsiteX55" fmla="*/ 3825332 w 4795520"/>
                <a:gd name="connsiteY55" fmla="*/ 2902900 h 4795520"/>
                <a:gd name="connsiteX56" fmla="*/ 3871093 w 4795520"/>
                <a:gd name="connsiteY56" fmla="*/ 2727985 h 4795520"/>
                <a:gd name="connsiteX57" fmla="*/ 4305534 w 4795520"/>
                <a:gd name="connsiteY57" fmla="*/ 2687345 h 4795520"/>
                <a:gd name="connsiteX58" fmla="*/ 4372671 w 4795520"/>
                <a:gd name="connsiteY58" fmla="*/ 2710104 h 4795520"/>
                <a:gd name="connsiteX59" fmla="*/ 4750176 w 4795520"/>
                <a:gd name="connsiteY59" fmla="*/ 2694970 h 4795520"/>
                <a:gd name="connsiteX60" fmla="*/ 4858482 w 4795520"/>
                <a:gd name="connsiteY60" fmla="*/ 2333013 h 4795520"/>
                <a:gd name="connsiteX61" fmla="*/ 4551325 w 4795520"/>
                <a:gd name="connsiteY61" fmla="*/ 2113021 h 4795520"/>
                <a:gd name="connsiteX62" fmla="*/ 4380637 w 4795520"/>
                <a:gd name="connsiteY62" fmla="*/ 2161789 h 4795520"/>
                <a:gd name="connsiteX63" fmla="*/ 4298056 w 4795520"/>
                <a:gd name="connsiteY63" fmla="*/ 2189018 h 4795520"/>
                <a:gd name="connsiteX64" fmla="*/ 3871255 w 4795520"/>
                <a:gd name="connsiteY64" fmla="*/ 2148378 h 4795520"/>
                <a:gd name="connsiteX65" fmla="*/ 3824763 w 4795520"/>
                <a:gd name="connsiteY65" fmla="*/ 1972732 h 4795520"/>
                <a:gd name="connsiteX66" fmla="*/ 4178981 w 4795520"/>
                <a:gd name="connsiteY66" fmla="*/ 1720763 h 4795520"/>
                <a:gd name="connsiteX67" fmla="*/ 4249451 w 4795520"/>
                <a:gd name="connsiteY67" fmla="*/ 1706621 h 4795520"/>
                <a:gd name="connsiteX68" fmla="*/ 4481099 w 4795520"/>
                <a:gd name="connsiteY68" fmla="*/ 1627129 h 4795520"/>
                <a:gd name="connsiteX69" fmla="*/ 4573514 w 4795520"/>
                <a:gd name="connsiteY69" fmla="*/ 1268196 h 4795520"/>
                <a:gd name="connsiteX70" fmla="*/ 4378938 w 4795520"/>
                <a:gd name="connsiteY70" fmla="*/ 1075628 h 4795520"/>
                <a:gd name="connsiteX71" fmla="*/ 4106236 w 4795520"/>
                <a:gd name="connsiteY71" fmla="*/ 1099622 h 4795520"/>
                <a:gd name="connsiteX72" fmla="*/ 3981146 w 4795520"/>
                <a:gd name="connsiteY72" fmla="*/ 1228125 h 4795520"/>
                <a:gd name="connsiteX73" fmla="*/ 3924250 w 4795520"/>
                <a:gd name="connsiteY73" fmla="*/ 1292012 h 4795520"/>
                <a:gd name="connsiteX74" fmla="*/ 3532155 w 4795520"/>
                <a:gd name="connsiteY74" fmla="*/ 1468145 h 4795520"/>
                <a:gd name="connsiteX75" fmla="*/ 3405277 w 4795520"/>
                <a:gd name="connsiteY75" fmla="*/ 1342893 h 4795520"/>
                <a:gd name="connsiteX76" fmla="*/ 3587669 w 4795520"/>
                <a:gd name="connsiteY76" fmla="*/ 945596 h 4795520"/>
                <a:gd name="connsiteX77" fmla="*/ 3640989 w 4795520"/>
                <a:gd name="connsiteY77" fmla="*/ 898698 h 4795520"/>
                <a:gd name="connsiteX78" fmla="*/ 3816472 w 4795520"/>
                <a:gd name="connsiteY78" fmla="*/ 564145 h 4795520"/>
                <a:gd name="connsiteX79" fmla="*/ 3557084 w 4795520"/>
                <a:gd name="connsiteY79" fmla="*/ 289487 h 4795520"/>
                <a:gd name="connsiteX80" fmla="*/ 3213050 w 4795520"/>
                <a:gd name="connsiteY80" fmla="*/ 445562 h 4795520"/>
                <a:gd name="connsiteX81" fmla="*/ 3169565 w 4795520"/>
                <a:gd name="connsiteY81" fmla="*/ 617469 h 4795520"/>
                <a:gd name="connsiteX82" fmla="*/ 3151846 w 4795520"/>
                <a:gd name="connsiteY82" fmla="*/ 702569 h 4795520"/>
                <a:gd name="connsiteX83" fmla="*/ 2902723 w 4795520"/>
                <a:gd name="connsiteY83" fmla="*/ 1052561 h 4795520"/>
                <a:gd name="connsiteX84" fmla="*/ 2729678 w 4795520"/>
                <a:gd name="connsiteY84" fmla="*/ 1005337 h 4795520"/>
                <a:gd name="connsiteX85" fmla="*/ 2687331 w 4795520"/>
                <a:gd name="connsiteY85" fmla="*/ 570245 h 4795520"/>
                <a:gd name="connsiteX86" fmla="*/ 2709114 w 4795520"/>
                <a:gd name="connsiteY86" fmla="*/ 504652 h 4795520"/>
                <a:gd name="connsiteX87" fmla="*/ 2695491 w 4795520"/>
                <a:gd name="connsiteY87" fmla="*/ 126585 h 4795520"/>
                <a:gd name="connsiteX88" fmla="*/ 2333291 w 4795520"/>
                <a:gd name="connsiteY88" fmla="*/ 17358 h 4795520"/>
                <a:gd name="connsiteX89" fmla="*/ 2112925 w 4795520"/>
                <a:gd name="connsiteY89" fmla="*/ 324861 h 4795520"/>
                <a:gd name="connsiteX90" fmla="*/ 2162750 w 4795520"/>
                <a:gd name="connsiteY90" fmla="*/ 497662 h 4795520"/>
                <a:gd name="connsiteX91" fmla="*/ 2188678 w 4795520"/>
                <a:gd name="connsiteY91" fmla="*/ 577804 h 4795520"/>
                <a:gd name="connsiteX92" fmla="*/ 2145193 w 4795520"/>
                <a:gd name="connsiteY92" fmla="*/ 1005093 h 4795520"/>
                <a:gd name="connsiteX93" fmla="*/ 1972961 w 4795520"/>
                <a:gd name="connsiteY93" fmla="*/ 1052398 h 4795520"/>
                <a:gd name="connsiteX94" fmla="*/ 1720261 w 4795520"/>
                <a:gd name="connsiteY94" fmla="*/ 695985 h 4795520"/>
                <a:gd name="connsiteX95" fmla="*/ 1706525 w 4795520"/>
                <a:gd name="connsiteY95" fmla="*/ 626572 h 4795520"/>
                <a:gd name="connsiteX96" fmla="*/ 1504528 w 4795520"/>
                <a:gd name="connsiteY96" fmla="*/ 307365 h 4795520"/>
                <a:gd name="connsiteX97" fmla="*/ 1136996 w 4795520"/>
                <a:gd name="connsiteY97" fmla="*/ 394654 h 4795520"/>
                <a:gd name="connsiteX98" fmla="*/ 1100095 w 4795520"/>
                <a:gd name="connsiteY98" fmla="*/ 770600 h 4795520"/>
                <a:gd name="connsiteX99" fmla="*/ 1227542 w 4795520"/>
                <a:gd name="connsiteY99" fmla="*/ 894390 h 4795520"/>
                <a:gd name="connsiteX100" fmla="*/ 1292566 w 4795520"/>
                <a:gd name="connsiteY100" fmla="*/ 952342 h 4795520"/>
                <a:gd name="connsiteX101" fmla="*/ 1471382 w 4795520"/>
                <a:gd name="connsiteY101" fmla="*/ 1343299 h 4795520"/>
                <a:gd name="connsiteX102" fmla="*/ 1344179 w 4795520"/>
                <a:gd name="connsiteY102" fmla="*/ 1469446 h 4795520"/>
                <a:gd name="connsiteX103" fmla="*/ 946719 w 4795520"/>
                <a:gd name="connsiteY103" fmla="*/ 1288842 h 4795520"/>
                <a:gd name="connsiteX104" fmla="*/ 899333 w 4795520"/>
                <a:gd name="connsiteY104" fmla="*/ 1235034 h 4795520"/>
                <a:gd name="connsiteX105" fmla="*/ 564334 w 4795520"/>
                <a:gd name="connsiteY105" fmla="*/ 1059323 h 4795520"/>
                <a:gd name="connsiteX106" fmla="*/ 289341 w 4795520"/>
                <a:gd name="connsiteY106" fmla="*/ 1319086 h 4795520"/>
                <a:gd name="connsiteX107" fmla="*/ 445709 w 4795520"/>
                <a:gd name="connsiteY107" fmla="*/ 1663542 h 4795520"/>
                <a:gd name="connsiteX108" fmla="*/ 621925 w 4795520"/>
                <a:gd name="connsiteY108" fmla="*/ 1706621 h 4795520"/>
                <a:gd name="connsiteX109" fmla="*/ 701823 w 4795520"/>
                <a:gd name="connsiteY109" fmla="*/ 1724096 h 4795520"/>
                <a:gd name="connsiteX110" fmla="*/ 1050595 w 4795520"/>
                <a:gd name="connsiteY110" fmla="*/ 1973463 h 4795520"/>
                <a:gd name="connsiteX111" fmla="*/ 1004916 w 4795520"/>
                <a:gd name="connsiteY111" fmla="*/ 2148378 h 4795520"/>
                <a:gd name="connsiteX112" fmla="*/ 570556 w 4795520"/>
                <a:gd name="connsiteY112" fmla="*/ 2189018 h 4795520"/>
                <a:gd name="connsiteX113" fmla="*/ 503418 w 4795520"/>
                <a:gd name="connsiteY113" fmla="*/ 2166259 h 4795520"/>
                <a:gd name="connsiteX114" fmla="*/ 125831 w 4795520"/>
                <a:gd name="connsiteY114" fmla="*/ 2181280 h 4795520"/>
                <a:gd name="connsiteX115" fmla="*/ 17496 w 4795520"/>
                <a:gd name="connsiteY115" fmla="*/ 2543301 h 4795520"/>
                <a:gd name="connsiteX116" fmla="*/ 324765 w 4795520"/>
                <a:gd name="connsiteY116" fmla="*/ 2763261 h 4795520"/>
                <a:gd name="connsiteX117" fmla="*/ 1587856 w 4795520"/>
                <a:gd name="connsiteY117" fmla="*/ 4084874 h 4795520"/>
                <a:gd name="connsiteX118" fmla="*/ 1543965 w 4795520"/>
                <a:gd name="connsiteY118" fmla="*/ 4263690 h 4795520"/>
                <a:gd name="connsiteX119" fmla="*/ 1522182 w 4795520"/>
                <a:gd name="connsiteY119" fmla="*/ 4349440 h 4795520"/>
                <a:gd name="connsiteX120" fmla="*/ 1350169 w 4795520"/>
                <a:gd name="connsiteY120" fmla="*/ 4426932 h 4795520"/>
                <a:gd name="connsiteX121" fmla="*/ 1220755 w 4795520"/>
                <a:gd name="connsiteY121" fmla="*/ 4289651 h 4795520"/>
                <a:gd name="connsiteX122" fmla="*/ 1308253 w 4795520"/>
                <a:gd name="connsiteY122" fmla="*/ 4122506 h 4795520"/>
                <a:gd name="connsiteX123" fmla="*/ 1432774 w 4795520"/>
                <a:gd name="connsiteY123" fmla="*/ 4004650 h 4795520"/>
                <a:gd name="connsiteX124" fmla="*/ 1603462 w 4795520"/>
                <a:gd name="connsiteY124" fmla="*/ 3638890 h 4795520"/>
                <a:gd name="connsiteX125" fmla="*/ 1815846 w 4795520"/>
                <a:gd name="connsiteY125" fmla="*/ 3761542 h 4795520"/>
                <a:gd name="connsiteX126" fmla="*/ 1587856 w 4795520"/>
                <a:gd name="connsiteY126" fmla="*/ 4084874 h 4795520"/>
                <a:gd name="connsiteX127" fmla="*/ 3439008 w 4795520"/>
                <a:gd name="connsiteY127" fmla="*/ 3997823 h 4795520"/>
                <a:gd name="connsiteX128" fmla="*/ 3572063 w 4795520"/>
                <a:gd name="connsiteY128" fmla="*/ 4125270 h 4795520"/>
                <a:gd name="connsiteX129" fmla="*/ 3635299 w 4795520"/>
                <a:gd name="connsiteY129" fmla="*/ 4186880 h 4795520"/>
                <a:gd name="connsiteX130" fmla="*/ 3616881 w 4795520"/>
                <a:gd name="connsiteY130" fmla="*/ 4374913 h 4795520"/>
                <a:gd name="connsiteX131" fmla="*/ 3433050 w 4795520"/>
                <a:gd name="connsiteY131" fmla="*/ 4418528 h 4795520"/>
                <a:gd name="connsiteX132" fmla="*/ 3332125 w 4795520"/>
                <a:gd name="connsiteY132" fmla="*/ 4258813 h 4795520"/>
                <a:gd name="connsiteX133" fmla="*/ 3292298 w 4795520"/>
                <a:gd name="connsiteY133" fmla="*/ 4092107 h 4795520"/>
                <a:gd name="connsiteX134" fmla="*/ 3060812 w 4795520"/>
                <a:gd name="connsiteY134" fmla="*/ 3762029 h 4795520"/>
                <a:gd name="connsiteX135" fmla="*/ 3272791 w 4795520"/>
                <a:gd name="connsiteY135" fmla="*/ 3638646 h 4795520"/>
                <a:gd name="connsiteX136" fmla="*/ 3439008 w 4795520"/>
                <a:gd name="connsiteY136" fmla="*/ 3997823 h 4795520"/>
                <a:gd name="connsiteX137" fmla="*/ 4289278 w 4795520"/>
                <a:gd name="connsiteY137" fmla="*/ 2351090 h 4795520"/>
                <a:gd name="connsiteX138" fmla="*/ 4466062 w 4795520"/>
                <a:gd name="connsiteY138" fmla="*/ 2299640 h 4795520"/>
                <a:gd name="connsiteX139" fmla="*/ 4675440 w 4795520"/>
                <a:gd name="connsiteY139" fmla="*/ 2332883 h 4795520"/>
                <a:gd name="connsiteX140" fmla="*/ 4674204 w 4795520"/>
                <a:gd name="connsiteY140" fmla="*/ 2547316 h 4795520"/>
                <a:gd name="connsiteX141" fmla="*/ 4461429 w 4795520"/>
                <a:gd name="connsiteY141" fmla="*/ 2573960 h 4795520"/>
                <a:gd name="connsiteX142" fmla="*/ 4297163 w 4795520"/>
                <a:gd name="connsiteY142" fmla="*/ 2525192 h 4795520"/>
                <a:gd name="connsiteX143" fmla="*/ 3895802 w 4795520"/>
                <a:gd name="connsiteY143" fmla="*/ 2560630 h 4795520"/>
                <a:gd name="connsiteX144" fmla="*/ 3901004 w 4795520"/>
                <a:gd name="connsiteY144" fmla="*/ 2438141 h 4795520"/>
                <a:gd name="connsiteX145" fmla="*/ 3895802 w 4795520"/>
                <a:gd name="connsiteY145" fmla="*/ 2315571 h 4795520"/>
                <a:gd name="connsiteX146" fmla="*/ 4289278 w 4795520"/>
                <a:gd name="connsiteY146" fmla="*/ 2351090 h 4795520"/>
                <a:gd name="connsiteX147" fmla="*/ 3288234 w 4795520"/>
                <a:gd name="connsiteY147" fmla="*/ 791408 h 4795520"/>
                <a:gd name="connsiteX148" fmla="*/ 3332125 w 4795520"/>
                <a:gd name="connsiteY148" fmla="*/ 612592 h 4795520"/>
                <a:gd name="connsiteX149" fmla="*/ 3353908 w 4795520"/>
                <a:gd name="connsiteY149" fmla="*/ 526842 h 4795520"/>
                <a:gd name="connsiteX150" fmla="*/ 3525921 w 4795520"/>
                <a:gd name="connsiteY150" fmla="*/ 449348 h 4795520"/>
                <a:gd name="connsiteX151" fmla="*/ 3655335 w 4795520"/>
                <a:gd name="connsiteY151" fmla="*/ 586629 h 4795520"/>
                <a:gd name="connsiteX152" fmla="*/ 3567837 w 4795520"/>
                <a:gd name="connsiteY152" fmla="*/ 753775 h 4795520"/>
                <a:gd name="connsiteX153" fmla="*/ 3443397 w 4795520"/>
                <a:gd name="connsiteY153" fmla="*/ 871631 h 4795520"/>
                <a:gd name="connsiteX154" fmla="*/ 3273116 w 4795520"/>
                <a:gd name="connsiteY154" fmla="*/ 1237391 h 4795520"/>
                <a:gd name="connsiteX155" fmla="*/ 3060731 w 4795520"/>
                <a:gd name="connsiteY155" fmla="*/ 1114740 h 4795520"/>
                <a:gd name="connsiteX156" fmla="*/ 3288234 w 4795520"/>
                <a:gd name="connsiteY156" fmla="*/ 791408 h 4795520"/>
                <a:gd name="connsiteX157" fmla="*/ 1437082 w 4795520"/>
                <a:gd name="connsiteY157" fmla="*/ 878459 h 4795520"/>
                <a:gd name="connsiteX158" fmla="*/ 1304108 w 4795520"/>
                <a:gd name="connsiteY158" fmla="*/ 751093 h 4795520"/>
                <a:gd name="connsiteX159" fmla="*/ 1240791 w 4795520"/>
                <a:gd name="connsiteY159" fmla="*/ 689402 h 4795520"/>
                <a:gd name="connsiteX160" fmla="*/ 1259355 w 4795520"/>
                <a:gd name="connsiteY160" fmla="*/ 501277 h 4795520"/>
                <a:gd name="connsiteX161" fmla="*/ 1443356 w 4795520"/>
                <a:gd name="connsiteY161" fmla="*/ 457917 h 4795520"/>
                <a:gd name="connsiteX162" fmla="*/ 1543965 w 4795520"/>
                <a:gd name="connsiteY162" fmla="*/ 617956 h 4795520"/>
                <a:gd name="connsiteX163" fmla="*/ 1583792 w 4795520"/>
                <a:gd name="connsiteY163" fmla="*/ 784580 h 4795520"/>
                <a:gd name="connsiteX164" fmla="*/ 1815440 w 4795520"/>
                <a:gd name="connsiteY164" fmla="*/ 1114821 h 4795520"/>
                <a:gd name="connsiteX165" fmla="*/ 1603218 w 4795520"/>
                <a:gd name="connsiteY165" fmla="*/ 1237798 h 4795520"/>
                <a:gd name="connsiteX166" fmla="*/ 1437082 w 4795520"/>
                <a:gd name="connsiteY166" fmla="*/ 878459 h 4795520"/>
                <a:gd name="connsiteX167" fmla="*/ 790093 w 4795520"/>
                <a:gd name="connsiteY167" fmla="*/ 1587464 h 4795520"/>
                <a:gd name="connsiteX168" fmla="*/ 614447 w 4795520"/>
                <a:gd name="connsiteY168" fmla="*/ 1544061 h 4795520"/>
                <a:gd name="connsiteX169" fmla="*/ 526746 w 4795520"/>
                <a:gd name="connsiteY169" fmla="*/ 1522603 h 4795520"/>
                <a:gd name="connsiteX170" fmla="*/ 449491 w 4795520"/>
                <a:gd name="connsiteY170" fmla="*/ 1350720 h 4795520"/>
                <a:gd name="connsiteX171" fmla="*/ 586516 w 4795520"/>
                <a:gd name="connsiteY171" fmla="*/ 1221347 h 4795520"/>
                <a:gd name="connsiteX172" fmla="*/ 753679 w 4795520"/>
                <a:gd name="connsiteY172" fmla="*/ 1308349 h 4795520"/>
                <a:gd name="connsiteX173" fmla="*/ 871698 w 4795520"/>
                <a:gd name="connsiteY173" fmla="*/ 1433520 h 4795520"/>
                <a:gd name="connsiteX174" fmla="*/ 1278911 w 4795520"/>
                <a:gd name="connsiteY174" fmla="*/ 1618757 h 4795520"/>
                <a:gd name="connsiteX175" fmla="*/ 1465448 w 4795520"/>
                <a:gd name="connsiteY175" fmla="*/ 1576085 h 4795520"/>
                <a:gd name="connsiteX176" fmla="*/ 2177299 w 4795520"/>
                <a:gd name="connsiteY176" fmla="*/ 1164727 h 4795520"/>
                <a:gd name="connsiteX177" fmla="*/ 2307997 w 4795520"/>
                <a:gd name="connsiteY177" fmla="*/ 1023869 h 4795520"/>
                <a:gd name="connsiteX178" fmla="*/ 2351157 w 4795520"/>
                <a:gd name="connsiteY178" fmla="*/ 586257 h 4795520"/>
                <a:gd name="connsiteX179" fmla="*/ 2299869 w 4795520"/>
                <a:gd name="connsiteY179" fmla="*/ 410530 h 4795520"/>
                <a:gd name="connsiteX180" fmla="*/ 2275485 w 4795520"/>
                <a:gd name="connsiteY180" fmla="*/ 324861 h 4795520"/>
                <a:gd name="connsiteX181" fmla="*/ 2386034 w 4795520"/>
                <a:gd name="connsiteY181" fmla="*/ 171454 h 4795520"/>
                <a:gd name="connsiteX182" fmla="*/ 2566955 w 4795520"/>
                <a:gd name="connsiteY182" fmla="*/ 226431 h 4795520"/>
                <a:gd name="connsiteX183" fmla="*/ 2573457 w 4795520"/>
                <a:gd name="connsiteY183" fmla="*/ 415407 h 4795520"/>
                <a:gd name="connsiteX184" fmla="*/ 2524689 w 4795520"/>
                <a:gd name="connsiteY184" fmla="*/ 577967 h 4795520"/>
                <a:gd name="connsiteX185" fmla="*/ 2567930 w 4795520"/>
                <a:gd name="connsiteY185" fmla="*/ 1024031 h 4795520"/>
                <a:gd name="connsiteX186" fmla="*/ 2698547 w 4795520"/>
                <a:gd name="connsiteY186" fmla="*/ 1164646 h 4795520"/>
                <a:gd name="connsiteX187" fmla="*/ 3410154 w 4795520"/>
                <a:gd name="connsiteY187" fmla="*/ 1575841 h 4795520"/>
                <a:gd name="connsiteX188" fmla="*/ 3597098 w 4795520"/>
                <a:gd name="connsiteY188" fmla="*/ 1618351 h 4795520"/>
                <a:gd name="connsiteX189" fmla="*/ 3998133 w 4795520"/>
                <a:gd name="connsiteY189" fmla="*/ 1436609 h 4795520"/>
                <a:gd name="connsiteX190" fmla="*/ 4123955 w 4795520"/>
                <a:gd name="connsiteY190" fmla="*/ 1304854 h 4795520"/>
                <a:gd name="connsiteX191" fmla="*/ 4186540 w 4795520"/>
                <a:gd name="connsiteY191" fmla="*/ 1240724 h 4795520"/>
                <a:gd name="connsiteX192" fmla="*/ 4400274 w 4795520"/>
                <a:gd name="connsiteY192" fmla="*/ 1286289 h 4795520"/>
                <a:gd name="connsiteX193" fmla="*/ 4375517 w 4795520"/>
                <a:gd name="connsiteY193" fmla="*/ 1503421 h 4795520"/>
                <a:gd name="connsiteX194" fmla="*/ 4258473 w 4795520"/>
                <a:gd name="connsiteY194" fmla="*/ 1544061 h 4795520"/>
                <a:gd name="connsiteX195" fmla="*/ 4091036 w 4795520"/>
                <a:gd name="connsiteY195" fmla="*/ 1583644 h 4795520"/>
                <a:gd name="connsiteX196" fmla="*/ 3724139 w 4795520"/>
                <a:gd name="connsiteY196" fmla="*/ 1844309 h 4795520"/>
                <a:gd name="connsiteX197" fmla="*/ 3671469 w 4795520"/>
                <a:gd name="connsiteY197" fmla="*/ 2025157 h 4795520"/>
                <a:gd name="connsiteX198" fmla="*/ 3671469 w 4795520"/>
                <a:gd name="connsiteY198" fmla="*/ 2850799 h 4795520"/>
                <a:gd name="connsiteX199" fmla="*/ 3724139 w 4795520"/>
                <a:gd name="connsiteY199" fmla="*/ 3031404 h 4795520"/>
                <a:gd name="connsiteX200" fmla="*/ 4086160 w 4795520"/>
                <a:gd name="connsiteY200" fmla="*/ 3288574 h 4795520"/>
                <a:gd name="connsiteX201" fmla="*/ 4261643 w 4795520"/>
                <a:gd name="connsiteY201" fmla="*/ 3332221 h 4795520"/>
                <a:gd name="connsiteX202" fmla="*/ 4349344 w 4795520"/>
                <a:gd name="connsiteY202" fmla="*/ 3353679 h 4795520"/>
                <a:gd name="connsiteX203" fmla="*/ 4426601 w 4795520"/>
                <a:gd name="connsiteY203" fmla="*/ 3525562 h 4795520"/>
                <a:gd name="connsiteX204" fmla="*/ 4289571 w 4795520"/>
                <a:gd name="connsiteY204" fmla="*/ 3654935 h 4795520"/>
                <a:gd name="connsiteX205" fmla="*/ 4122410 w 4795520"/>
                <a:gd name="connsiteY205" fmla="*/ 3567933 h 4795520"/>
                <a:gd name="connsiteX206" fmla="*/ 4004392 w 4795520"/>
                <a:gd name="connsiteY206" fmla="*/ 3442843 h 4795520"/>
                <a:gd name="connsiteX207" fmla="*/ 3597260 w 4795520"/>
                <a:gd name="connsiteY207" fmla="*/ 3257606 h 4795520"/>
                <a:gd name="connsiteX208" fmla="*/ 3410316 w 4795520"/>
                <a:gd name="connsiteY208" fmla="*/ 3300278 h 4795520"/>
                <a:gd name="connsiteX209" fmla="*/ 2643033 w 4795520"/>
                <a:gd name="connsiteY209" fmla="*/ 3721471 h 4795520"/>
                <a:gd name="connsiteX210" fmla="*/ 2575083 w 4795520"/>
                <a:gd name="connsiteY210" fmla="*/ 3791290 h 4795520"/>
                <a:gd name="connsiteX211" fmla="*/ 2524852 w 4795520"/>
                <a:gd name="connsiteY211" fmla="*/ 4290025 h 4795520"/>
                <a:gd name="connsiteX212" fmla="*/ 2575896 w 4795520"/>
                <a:gd name="connsiteY212" fmla="*/ 4465427 h 4795520"/>
                <a:gd name="connsiteX213" fmla="*/ 2600605 w 4795520"/>
                <a:gd name="connsiteY213" fmla="*/ 4551421 h 4795520"/>
                <a:gd name="connsiteX214" fmla="*/ 2543709 w 4795520"/>
                <a:gd name="connsiteY214" fmla="*/ 4675698 h 4795520"/>
                <a:gd name="connsiteX215" fmla="*/ 2330601 w 4795520"/>
                <a:gd name="connsiteY215" fmla="*/ 4672455 h 4795520"/>
                <a:gd name="connsiteX216" fmla="*/ 2302958 w 4795520"/>
                <a:gd name="connsiteY216" fmla="*/ 4461119 h 4795520"/>
                <a:gd name="connsiteX217" fmla="*/ 2351726 w 4795520"/>
                <a:gd name="connsiteY217" fmla="*/ 4297909 h 4795520"/>
                <a:gd name="connsiteX218" fmla="*/ 2308485 w 4795520"/>
                <a:gd name="connsiteY218" fmla="*/ 3852331 h 4795520"/>
                <a:gd name="connsiteX219" fmla="*/ 2177949 w 4795520"/>
                <a:gd name="connsiteY219" fmla="*/ 3711880 h 4795520"/>
                <a:gd name="connsiteX220" fmla="*/ 1466261 w 4795520"/>
                <a:gd name="connsiteY220" fmla="*/ 3300603 h 4795520"/>
                <a:gd name="connsiteX221" fmla="*/ 1343285 w 4795520"/>
                <a:gd name="connsiteY221" fmla="*/ 3244764 h 4795520"/>
                <a:gd name="connsiteX222" fmla="*/ 1279155 w 4795520"/>
                <a:gd name="connsiteY222" fmla="*/ 3258094 h 4795520"/>
                <a:gd name="connsiteX223" fmla="*/ 878119 w 4795520"/>
                <a:gd name="connsiteY223" fmla="*/ 3439836 h 4795520"/>
                <a:gd name="connsiteX224" fmla="*/ 752298 w 4795520"/>
                <a:gd name="connsiteY224" fmla="*/ 3571590 h 4795520"/>
                <a:gd name="connsiteX225" fmla="*/ 689712 w 4795520"/>
                <a:gd name="connsiteY225" fmla="*/ 3635720 h 4795520"/>
                <a:gd name="connsiteX226" fmla="*/ 474915 w 4795520"/>
                <a:gd name="connsiteY226" fmla="*/ 3590797 h 4795520"/>
                <a:gd name="connsiteX227" fmla="*/ 500573 w 4795520"/>
                <a:gd name="connsiteY227" fmla="*/ 3372861 h 4795520"/>
                <a:gd name="connsiteX228" fmla="*/ 617373 w 4795520"/>
                <a:gd name="connsiteY228" fmla="*/ 3332221 h 4795520"/>
                <a:gd name="connsiteX229" fmla="*/ 784728 w 4795520"/>
                <a:gd name="connsiteY229" fmla="*/ 3292556 h 4795520"/>
                <a:gd name="connsiteX230" fmla="*/ 1151708 w 4795520"/>
                <a:gd name="connsiteY230" fmla="*/ 3031810 h 4795520"/>
                <a:gd name="connsiteX231" fmla="*/ 1204377 w 4795520"/>
                <a:gd name="connsiteY231" fmla="*/ 2851043 h 4795520"/>
                <a:gd name="connsiteX232" fmla="*/ 1204377 w 4795520"/>
                <a:gd name="connsiteY232" fmla="*/ 2025645 h 4795520"/>
                <a:gd name="connsiteX233" fmla="*/ 1151789 w 4795520"/>
                <a:gd name="connsiteY233" fmla="*/ 1844715 h 4795520"/>
                <a:gd name="connsiteX234" fmla="*/ 790093 w 4795520"/>
                <a:gd name="connsiteY234" fmla="*/ 1587464 h 4795520"/>
                <a:gd name="connsiteX235" fmla="*/ 164237 w 4795520"/>
                <a:gd name="connsiteY235" fmla="*/ 2409937 h 4795520"/>
                <a:gd name="connsiteX236" fmla="*/ 260464 w 4795520"/>
                <a:gd name="connsiteY236" fmla="*/ 2289147 h 4795520"/>
                <a:gd name="connsiteX237" fmla="*/ 414335 w 4795520"/>
                <a:gd name="connsiteY237" fmla="*/ 2302322 h 4795520"/>
                <a:gd name="connsiteX238" fmla="*/ 578602 w 4795520"/>
                <a:gd name="connsiteY238" fmla="*/ 2351090 h 4795520"/>
                <a:gd name="connsiteX239" fmla="*/ 979882 w 4795520"/>
                <a:gd name="connsiteY239" fmla="*/ 2315733 h 4795520"/>
                <a:gd name="connsiteX240" fmla="*/ 974761 w 4795520"/>
                <a:gd name="connsiteY240" fmla="*/ 2438141 h 4795520"/>
                <a:gd name="connsiteX241" fmla="*/ 979963 w 4795520"/>
                <a:gd name="connsiteY241" fmla="*/ 2560711 h 4795520"/>
                <a:gd name="connsiteX242" fmla="*/ 586486 w 4795520"/>
                <a:gd name="connsiteY242" fmla="*/ 2525192 h 4795520"/>
                <a:gd name="connsiteX243" fmla="*/ 409702 w 4795520"/>
                <a:gd name="connsiteY243" fmla="*/ 2576642 h 4795520"/>
                <a:gd name="connsiteX244" fmla="*/ 200650 w 4795520"/>
                <a:gd name="connsiteY244" fmla="*/ 2543805 h 4795520"/>
                <a:gd name="connsiteX245" fmla="*/ 164562 w 4795520"/>
                <a:gd name="connsiteY245" fmla="*/ 2409937 h 47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4795520" h="4795520">
                  <a:moveTo>
                    <a:pt x="324765" y="2763261"/>
                  </a:moveTo>
                  <a:cubicBezTo>
                    <a:pt x="385117" y="2763391"/>
                    <a:pt x="444280" y="2746485"/>
                    <a:pt x="495453" y="2714493"/>
                  </a:cubicBezTo>
                  <a:cubicBezTo>
                    <a:pt x="519513" y="2697115"/>
                    <a:pt x="548357" y="2687605"/>
                    <a:pt x="578033" y="2687264"/>
                  </a:cubicBezTo>
                  <a:cubicBezTo>
                    <a:pt x="682234" y="2692710"/>
                    <a:pt x="836910" y="2704251"/>
                    <a:pt x="1004916" y="2727904"/>
                  </a:cubicBezTo>
                  <a:cubicBezTo>
                    <a:pt x="1016636" y="2787360"/>
                    <a:pt x="1032161" y="2846004"/>
                    <a:pt x="1051408" y="2903469"/>
                  </a:cubicBezTo>
                  <a:cubicBezTo>
                    <a:pt x="911037" y="3013441"/>
                    <a:pt x="781071" y="3101223"/>
                    <a:pt x="697109" y="3155437"/>
                  </a:cubicBezTo>
                  <a:cubicBezTo>
                    <a:pt x="675564" y="3167344"/>
                    <a:pt x="650868" y="3172311"/>
                    <a:pt x="626395" y="3169661"/>
                  </a:cubicBezTo>
                  <a:cubicBezTo>
                    <a:pt x="541817" y="3165369"/>
                    <a:pt x="458835" y="3193809"/>
                    <a:pt x="394666" y="3249072"/>
                  </a:cubicBezTo>
                  <a:cubicBezTo>
                    <a:pt x="291559" y="3337447"/>
                    <a:pt x="254644" y="3480825"/>
                    <a:pt x="302250" y="3608004"/>
                  </a:cubicBezTo>
                  <a:cubicBezTo>
                    <a:pt x="335544" y="3697737"/>
                    <a:pt x="406688" y="3768247"/>
                    <a:pt x="496721" y="3800735"/>
                  </a:cubicBezTo>
                  <a:cubicBezTo>
                    <a:pt x="586753" y="3833223"/>
                    <a:pt x="686526" y="3824379"/>
                    <a:pt x="769448" y="3776579"/>
                  </a:cubicBezTo>
                  <a:cubicBezTo>
                    <a:pt x="822580" y="3746562"/>
                    <a:pt x="866008" y="3701972"/>
                    <a:pt x="894619" y="3648075"/>
                  </a:cubicBezTo>
                  <a:cubicBezTo>
                    <a:pt x="906697" y="3621521"/>
                    <a:pt x="926529" y="3599250"/>
                    <a:pt x="951515" y="3584189"/>
                  </a:cubicBezTo>
                  <a:cubicBezTo>
                    <a:pt x="1031088" y="3543549"/>
                    <a:pt x="1231118" y="3455766"/>
                    <a:pt x="1343610" y="3408055"/>
                  </a:cubicBezTo>
                  <a:cubicBezTo>
                    <a:pt x="1383380" y="3452418"/>
                    <a:pt x="1425865" y="3494277"/>
                    <a:pt x="1470813" y="3533389"/>
                  </a:cubicBezTo>
                  <a:cubicBezTo>
                    <a:pt x="1401319" y="3706190"/>
                    <a:pt x="1328329" y="3853795"/>
                    <a:pt x="1288421" y="3930685"/>
                  </a:cubicBezTo>
                  <a:cubicBezTo>
                    <a:pt x="1276139" y="3951631"/>
                    <a:pt x="1257445" y="3968074"/>
                    <a:pt x="1235101" y="3977584"/>
                  </a:cubicBezTo>
                  <a:cubicBezTo>
                    <a:pt x="1137394" y="4027279"/>
                    <a:pt x="1071192" y="4122734"/>
                    <a:pt x="1058870" y="4231649"/>
                  </a:cubicBezTo>
                  <a:cubicBezTo>
                    <a:pt x="1046548" y="4340572"/>
                    <a:pt x="1089764" y="4448398"/>
                    <a:pt x="1173897" y="4518665"/>
                  </a:cubicBezTo>
                  <a:cubicBezTo>
                    <a:pt x="1232484" y="4566937"/>
                    <a:pt x="1305985" y="4593418"/>
                    <a:pt x="1381893" y="4593605"/>
                  </a:cubicBezTo>
                  <a:cubicBezTo>
                    <a:pt x="1469691" y="4593353"/>
                    <a:pt x="1553662" y="4557671"/>
                    <a:pt x="1614784" y="4494639"/>
                  </a:cubicBezTo>
                  <a:cubicBezTo>
                    <a:pt x="1675899" y="4431606"/>
                    <a:pt x="1708979" y="4346571"/>
                    <a:pt x="1706525" y="4258813"/>
                  </a:cubicBezTo>
                  <a:cubicBezTo>
                    <a:pt x="1703672" y="4229308"/>
                    <a:pt x="1709849" y="4199633"/>
                    <a:pt x="1724244" y="4173713"/>
                  </a:cubicBezTo>
                  <a:cubicBezTo>
                    <a:pt x="1781140" y="4085930"/>
                    <a:pt x="1868760" y="3957427"/>
                    <a:pt x="1973367" y="3823640"/>
                  </a:cubicBezTo>
                  <a:cubicBezTo>
                    <a:pt x="2029995" y="3843009"/>
                    <a:pt x="2087793" y="3858785"/>
                    <a:pt x="2146412" y="3870863"/>
                  </a:cubicBezTo>
                  <a:cubicBezTo>
                    <a:pt x="2157710" y="3970432"/>
                    <a:pt x="2184451" y="4212240"/>
                    <a:pt x="2188759" y="4305468"/>
                  </a:cubicBezTo>
                  <a:cubicBezTo>
                    <a:pt x="2188580" y="4329445"/>
                    <a:pt x="2180875" y="4352757"/>
                    <a:pt x="2166732" y="4372117"/>
                  </a:cubicBezTo>
                  <a:cubicBezTo>
                    <a:pt x="2106431" y="4463956"/>
                    <a:pt x="2096425" y="4579983"/>
                    <a:pt x="2140121" y="4680786"/>
                  </a:cubicBezTo>
                  <a:cubicBezTo>
                    <a:pt x="2183817" y="4781598"/>
                    <a:pt x="2275339" y="4853620"/>
                    <a:pt x="2383587" y="4872396"/>
                  </a:cubicBezTo>
                  <a:cubicBezTo>
                    <a:pt x="2401599" y="4875241"/>
                    <a:pt x="2419814" y="4876630"/>
                    <a:pt x="2438045" y="4876541"/>
                  </a:cubicBezTo>
                  <a:cubicBezTo>
                    <a:pt x="2524332" y="4876736"/>
                    <a:pt x="2607140" y="4842542"/>
                    <a:pt x="2668157" y="4781533"/>
                  </a:cubicBezTo>
                  <a:cubicBezTo>
                    <a:pt x="2729165" y="4720516"/>
                    <a:pt x="2763360" y="4637708"/>
                    <a:pt x="2763165" y="4551421"/>
                  </a:cubicBezTo>
                  <a:cubicBezTo>
                    <a:pt x="2763393" y="4490144"/>
                    <a:pt x="2746047" y="4430094"/>
                    <a:pt x="2713178" y="4378376"/>
                  </a:cubicBezTo>
                  <a:cubicBezTo>
                    <a:pt x="2696580" y="4355114"/>
                    <a:pt x="2687583" y="4327291"/>
                    <a:pt x="2687412" y="4298721"/>
                  </a:cubicBezTo>
                  <a:cubicBezTo>
                    <a:pt x="2692858" y="4194439"/>
                    <a:pt x="2704156" y="4039926"/>
                    <a:pt x="2728052" y="3871839"/>
                  </a:cubicBezTo>
                  <a:cubicBezTo>
                    <a:pt x="2787443" y="3859565"/>
                    <a:pt x="2845997" y="3843545"/>
                    <a:pt x="2903373" y="3823884"/>
                  </a:cubicBezTo>
                  <a:cubicBezTo>
                    <a:pt x="3018465" y="3970756"/>
                    <a:pt x="3109499" y="4107469"/>
                    <a:pt x="3156072" y="4180296"/>
                  </a:cubicBezTo>
                  <a:cubicBezTo>
                    <a:pt x="3168004" y="4201413"/>
                    <a:pt x="3172873" y="4225789"/>
                    <a:pt x="3169971" y="4249872"/>
                  </a:cubicBezTo>
                  <a:cubicBezTo>
                    <a:pt x="3165192" y="4339426"/>
                    <a:pt x="3197484" y="4426990"/>
                    <a:pt x="3259274" y="4491989"/>
                  </a:cubicBezTo>
                  <a:cubicBezTo>
                    <a:pt x="3321055" y="4556989"/>
                    <a:pt x="3406878" y="4593679"/>
                    <a:pt x="3496554" y="4593443"/>
                  </a:cubicBezTo>
                  <a:cubicBezTo>
                    <a:pt x="3534569" y="4593508"/>
                    <a:pt x="3572291" y="4586737"/>
                    <a:pt x="3607908" y="4573448"/>
                  </a:cubicBezTo>
                  <a:cubicBezTo>
                    <a:pt x="3697747" y="4540156"/>
                    <a:pt x="3768330" y="4468938"/>
                    <a:pt x="3800810" y="4378799"/>
                  </a:cubicBezTo>
                  <a:cubicBezTo>
                    <a:pt x="3833289" y="4288659"/>
                    <a:pt x="3824357" y="4188790"/>
                    <a:pt x="3776401" y="4105844"/>
                  </a:cubicBezTo>
                  <a:cubicBezTo>
                    <a:pt x="3746523" y="4053361"/>
                    <a:pt x="3702396" y="4010413"/>
                    <a:pt x="3649117" y="3981973"/>
                  </a:cubicBezTo>
                  <a:cubicBezTo>
                    <a:pt x="3622051" y="3969684"/>
                    <a:pt x="3599365" y="3949437"/>
                    <a:pt x="3584093" y="3923939"/>
                  </a:cubicBezTo>
                  <a:cubicBezTo>
                    <a:pt x="3536625" y="3830874"/>
                    <a:pt x="3469163" y="3690991"/>
                    <a:pt x="3405277" y="3533064"/>
                  </a:cubicBezTo>
                  <a:cubicBezTo>
                    <a:pt x="3450298" y="3493684"/>
                    <a:pt x="3492807" y="3451524"/>
                    <a:pt x="3532561" y="3406836"/>
                  </a:cubicBezTo>
                  <a:cubicBezTo>
                    <a:pt x="3727633" y="3491448"/>
                    <a:pt x="3871905" y="3557122"/>
                    <a:pt x="3929939" y="3587440"/>
                  </a:cubicBezTo>
                  <a:cubicBezTo>
                    <a:pt x="3951121" y="3599803"/>
                    <a:pt x="3967743" y="3618676"/>
                    <a:pt x="3977326" y="3641247"/>
                  </a:cubicBezTo>
                  <a:cubicBezTo>
                    <a:pt x="4026581" y="3738150"/>
                    <a:pt x="4120842" y="3804173"/>
                    <a:pt x="4228749" y="3817349"/>
                  </a:cubicBezTo>
                  <a:cubicBezTo>
                    <a:pt x="4336648" y="3830524"/>
                    <a:pt x="4444027" y="3789128"/>
                    <a:pt x="4515155" y="3706922"/>
                  </a:cubicBezTo>
                  <a:cubicBezTo>
                    <a:pt x="4578440" y="3633412"/>
                    <a:pt x="4605604" y="3535486"/>
                    <a:pt x="4589218" y="3439884"/>
                  </a:cubicBezTo>
                  <a:cubicBezTo>
                    <a:pt x="4572832" y="3344275"/>
                    <a:pt x="4514611" y="3260979"/>
                    <a:pt x="4430462" y="3212739"/>
                  </a:cubicBezTo>
                  <a:cubicBezTo>
                    <a:pt x="4377077" y="3181755"/>
                    <a:pt x="4315906" y="3166800"/>
                    <a:pt x="4254247" y="3169661"/>
                  </a:cubicBezTo>
                  <a:cubicBezTo>
                    <a:pt x="4226384" y="3172367"/>
                    <a:pt x="4198383" y="3166255"/>
                    <a:pt x="4174186" y="3152186"/>
                  </a:cubicBezTo>
                  <a:cubicBezTo>
                    <a:pt x="4049665" y="3071637"/>
                    <a:pt x="3931890" y="2988081"/>
                    <a:pt x="3825332" y="2902900"/>
                  </a:cubicBezTo>
                  <a:cubicBezTo>
                    <a:pt x="3844278" y="2845622"/>
                    <a:pt x="3859567" y="2787198"/>
                    <a:pt x="3871093" y="2727985"/>
                  </a:cubicBezTo>
                  <a:cubicBezTo>
                    <a:pt x="4055598" y="2701813"/>
                    <a:pt x="4219296" y="2691328"/>
                    <a:pt x="4305534" y="2687345"/>
                  </a:cubicBezTo>
                  <a:cubicBezTo>
                    <a:pt x="4329788" y="2687475"/>
                    <a:pt x="4353343" y="2695457"/>
                    <a:pt x="4372671" y="2710104"/>
                  </a:cubicBezTo>
                  <a:cubicBezTo>
                    <a:pt x="4488829" y="2786190"/>
                    <a:pt x="4640489" y="2780110"/>
                    <a:pt x="4750176" y="2694970"/>
                  </a:cubicBezTo>
                  <a:cubicBezTo>
                    <a:pt x="4859872" y="2609829"/>
                    <a:pt x="4903381" y="2464411"/>
                    <a:pt x="4858482" y="2333013"/>
                  </a:cubicBezTo>
                  <a:cubicBezTo>
                    <a:pt x="4813583" y="2201616"/>
                    <a:pt x="4690184" y="2113232"/>
                    <a:pt x="4551325" y="2113021"/>
                  </a:cubicBezTo>
                  <a:cubicBezTo>
                    <a:pt x="4490975" y="2112875"/>
                    <a:pt x="4431803" y="2129781"/>
                    <a:pt x="4380637" y="2161789"/>
                  </a:cubicBezTo>
                  <a:cubicBezTo>
                    <a:pt x="4356416" y="2178850"/>
                    <a:pt x="4327675" y="2188327"/>
                    <a:pt x="4298056" y="2189018"/>
                  </a:cubicBezTo>
                  <a:cubicBezTo>
                    <a:pt x="4193856" y="2183572"/>
                    <a:pt x="4039180" y="2172111"/>
                    <a:pt x="3871255" y="2148378"/>
                  </a:cubicBezTo>
                  <a:cubicBezTo>
                    <a:pt x="3859551" y="2088889"/>
                    <a:pt x="3844018" y="2030221"/>
                    <a:pt x="3824763" y="1972732"/>
                  </a:cubicBezTo>
                  <a:cubicBezTo>
                    <a:pt x="3964971" y="1862922"/>
                    <a:pt x="4094938" y="1775058"/>
                    <a:pt x="4178981" y="1720763"/>
                  </a:cubicBezTo>
                  <a:cubicBezTo>
                    <a:pt x="4200423" y="1708823"/>
                    <a:pt x="4225059" y="1703874"/>
                    <a:pt x="4249451" y="1706621"/>
                  </a:cubicBezTo>
                  <a:cubicBezTo>
                    <a:pt x="4334039" y="1711075"/>
                    <a:pt x="4417067" y="1682578"/>
                    <a:pt x="4481099" y="1627129"/>
                  </a:cubicBezTo>
                  <a:cubicBezTo>
                    <a:pt x="4584203" y="1538753"/>
                    <a:pt x="4621120" y="1395375"/>
                    <a:pt x="4573514" y="1268196"/>
                  </a:cubicBezTo>
                  <a:cubicBezTo>
                    <a:pt x="4540108" y="1178528"/>
                    <a:pt x="4468948" y="1108099"/>
                    <a:pt x="4378938" y="1075628"/>
                  </a:cubicBezTo>
                  <a:cubicBezTo>
                    <a:pt x="4288929" y="1043157"/>
                    <a:pt x="4189190" y="1051935"/>
                    <a:pt x="4106236" y="1099622"/>
                  </a:cubicBezTo>
                  <a:cubicBezTo>
                    <a:pt x="4053160" y="1129687"/>
                    <a:pt x="4009764" y="1174261"/>
                    <a:pt x="3981146" y="1228125"/>
                  </a:cubicBezTo>
                  <a:cubicBezTo>
                    <a:pt x="3969067" y="1254680"/>
                    <a:pt x="3949235" y="1276950"/>
                    <a:pt x="3924250" y="1292012"/>
                  </a:cubicBezTo>
                  <a:cubicBezTo>
                    <a:pt x="3844677" y="1332652"/>
                    <a:pt x="3644647" y="1420434"/>
                    <a:pt x="3532155" y="1468145"/>
                  </a:cubicBezTo>
                  <a:cubicBezTo>
                    <a:pt x="3492482" y="1423815"/>
                    <a:pt x="3450111" y="1381989"/>
                    <a:pt x="3405277" y="1342893"/>
                  </a:cubicBezTo>
                  <a:cubicBezTo>
                    <a:pt x="3474771" y="1170092"/>
                    <a:pt x="3547761" y="1022487"/>
                    <a:pt x="3587669" y="945596"/>
                  </a:cubicBezTo>
                  <a:cubicBezTo>
                    <a:pt x="3599983" y="924675"/>
                    <a:pt x="3618669" y="908240"/>
                    <a:pt x="3640989" y="898698"/>
                  </a:cubicBezTo>
                  <a:cubicBezTo>
                    <a:pt x="3764916" y="836088"/>
                    <a:pt x="3835411" y="701693"/>
                    <a:pt x="3816472" y="564145"/>
                  </a:cubicBezTo>
                  <a:cubicBezTo>
                    <a:pt x="3797526" y="426598"/>
                    <a:pt x="3693325" y="316261"/>
                    <a:pt x="3557084" y="289487"/>
                  </a:cubicBezTo>
                  <a:cubicBezTo>
                    <a:pt x="3420842" y="262712"/>
                    <a:pt x="3282634" y="325412"/>
                    <a:pt x="3213050" y="445562"/>
                  </a:cubicBezTo>
                  <a:cubicBezTo>
                    <a:pt x="3182675" y="497634"/>
                    <a:pt x="3167606" y="557217"/>
                    <a:pt x="3169565" y="617469"/>
                  </a:cubicBezTo>
                  <a:cubicBezTo>
                    <a:pt x="3172418" y="646976"/>
                    <a:pt x="3166240" y="676653"/>
                    <a:pt x="3151846" y="702569"/>
                  </a:cubicBezTo>
                  <a:cubicBezTo>
                    <a:pt x="3094950" y="790351"/>
                    <a:pt x="3007411" y="918774"/>
                    <a:pt x="2902723" y="1052561"/>
                  </a:cubicBezTo>
                  <a:cubicBezTo>
                    <a:pt x="2846079" y="1033224"/>
                    <a:pt x="2788289" y="1017456"/>
                    <a:pt x="2729678" y="1005337"/>
                  </a:cubicBezTo>
                  <a:cubicBezTo>
                    <a:pt x="2718380" y="905363"/>
                    <a:pt x="2691557" y="662904"/>
                    <a:pt x="2687331" y="570245"/>
                  </a:cubicBezTo>
                  <a:cubicBezTo>
                    <a:pt x="2687501" y="546632"/>
                    <a:pt x="2695125" y="523676"/>
                    <a:pt x="2709114" y="504652"/>
                  </a:cubicBezTo>
                  <a:cubicBezTo>
                    <a:pt x="2785907" y="388690"/>
                    <a:pt x="2780437" y="236721"/>
                    <a:pt x="2695491" y="126585"/>
                  </a:cubicBezTo>
                  <a:cubicBezTo>
                    <a:pt x="2610553" y="16450"/>
                    <a:pt x="2464957" y="-27455"/>
                    <a:pt x="2333291" y="17358"/>
                  </a:cubicBezTo>
                  <a:cubicBezTo>
                    <a:pt x="2201626" y="62171"/>
                    <a:pt x="2113047" y="185775"/>
                    <a:pt x="2112925" y="324861"/>
                  </a:cubicBezTo>
                  <a:cubicBezTo>
                    <a:pt x="2112730" y="386031"/>
                    <a:pt x="2130018" y="445984"/>
                    <a:pt x="2162750" y="497662"/>
                  </a:cubicBezTo>
                  <a:cubicBezTo>
                    <a:pt x="2179453" y="521063"/>
                    <a:pt x="2188507" y="549055"/>
                    <a:pt x="2188678" y="577804"/>
                  </a:cubicBezTo>
                  <a:cubicBezTo>
                    <a:pt x="2184045" y="666724"/>
                    <a:pt x="2160149" y="883905"/>
                    <a:pt x="2145193" y="1005093"/>
                  </a:cubicBezTo>
                  <a:cubicBezTo>
                    <a:pt x="2086842" y="1017212"/>
                    <a:pt x="2029312" y="1033013"/>
                    <a:pt x="1972961" y="1052398"/>
                  </a:cubicBezTo>
                  <a:cubicBezTo>
                    <a:pt x="1857950" y="906094"/>
                    <a:pt x="1766916" y="768893"/>
                    <a:pt x="1720261" y="695985"/>
                  </a:cubicBezTo>
                  <a:cubicBezTo>
                    <a:pt x="1708419" y="674896"/>
                    <a:pt x="1703607" y="650581"/>
                    <a:pt x="1706525" y="626572"/>
                  </a:cubicBezTo>
                  <a:cubicBezTo>
                    <a:pt x="1714255" y="487955"/>
                    <a:pt x="1633105" y="359725"/>
                    <a:pt x="1504528" y="307365"/>
                  </a:cubicBezTo>
                  <a:cubicBezTo>
                    <a:pt x="1375943" y="255005"/>
                    <a:pt x="1228306" y="290071"/>
                    <a:pt x="1136996" y="394654"/>
                  </a:cubicBezTo>
                  <a:cubicBezTo>
                    <a:pt x="1045686" y="499237"/>
                    <a:pt x="1030869" y="650260"/>
                    <a:pt x="1100095" y="770600"/>
                  </a:cubicBezTo>
                  <a:cubicBezTo>
                    <a:pt x="1130038" y="823067"/>
                    <a:pt x="1174222" y="865991"/>
                    <a:pt x="1227542" y="894390"/>
                  </a:cubicBezTo>
                  <a:cubicBezTo>
                    <a:pt x="1254616" y="906631"/>
                    <a:pt x="1277310" y="926845"/>
                    <a:pt x="1292566" y="952342"/>
                  </a:cubicBezTo>
                  <a:cubicBezTo>
                    <a:pt x="1340033" y="1045408"/>
                    <a:pt x="1407577" y="1185372"/>
                    <a:pt x="1471382" y="1343299"/>
                  </a:cubicBezTo>
                  <a:cubicBezTo>
                    <a:pt x="1426393" y="1382655"/>
                    <a:pt x="1383908" y="1424782"/>
                    <a:pt x="1344179" y="1469446"/>
                  </a:cubicBezTo>
                  <a:cubicBezTo>
                    <a:pt x="1252332" y="1429618"/>
                    <a:pt x="1029788" y="1332245"/>
                    <a:pt x="946719" y="1288842"/>
                  </a:cubicBezTo>
                  <a:cubicBezTo>
                    <a:pt x="925538" y="1276479"/>
                    <a:pt x="908916" y="1257606"/>
                    <a:pt x="899333" y="1235034"/>
                  </a:cubicBezTo>
                  <a:cubicBezTo>
                    <a:pt x="836650" y="1110936"/>
                    <a:pt x="702066" y="1040344"/>
                    <a:pt x="564334" y="1059323"/>
                  </a:cubicBezTo>
                  <a:cubicBezTo>
                    <a:pt x="426601" y="1078302"/>
                    <a:pt x="316126" y="1182657"/>
                    <a:pt x="289341" y="1319086"/>
                  </a:cubicBezTo>
                  <a:cubicBezTo>
                    <a:pt x="262556" y="1455514"/>
                    <a:pt x="325376" y="1593902"/>
                    <a:pt x="445709" y="1663542"/>
                  </a:cubicBezTo>
                  <a:cubicBezTo>
                    <a:pt x="499136" y="1694421"/>
                    <a:pt x="560279" y="1709368"/>
                    <a:pt x="621925" y="1706621"/>
                  </a:cubicBezTo>
                  <a:cubicBezTo>
                    <a:pt x="649726" y="1704004"/>
                    <a:pt x="677653" y="1710108"/>
                    <a:pt x="701823" y="1724096"/>
                  </a:cubicBezTo>
                  <a:cubicBezTo>
                    <a:pt x="822215" y="1801288"/>
                    <a:pt x="938616" y="1884510"/>
                    <a:pt x="1050595" y="1973463"/>
                  </a:cubicBezTo>
                  <a:cubicBezTo>
                    <a:pt x="1031690" y="2030749"/>
                    <a:pt x="1016433" y="2089165"/>
                    <a:pt x="1004916" y="2148378"/>
                  </a:cubicBezTo>
                  <a:cubicBezTo>
                    <a:pt x="820735" y="2174469"/>
                    <a:pt x="656875" y="2184954"/>
                    <a:pt x="570556" y="2189018"/>
                  </a:cubicBezTo>
                  <a:cubicBezTo>
                    <a:pt x="546324" y="2188774"/>
                    <a:pt x="522804" y="2180800"/>
                    <a:pt x="503418" y="2166259"/>
                  </a:cubicBezTo>
                  <a:cubicBezTo>
                    <a:pt x="387269" y="2090100"/>
                    <a:pt x="235565" y="2096131"/>
                    <a:pt x="125831" y="2181280"/>
                  </a:cubicBezTo>
                  <a:cubicBezTo>
                    <a:pt x="16098" y="2266421"/>
                    <a:pt x="-27428" y="2411871"/>
                    <a:pt x="17496" y="2543301"/>
                  </a:cubicBezTo>
                  <a:cubicBezTo>
                    <a:pt x="62420" y="2674723"/>
                    <a:pt x="185872" y="2763098"/>
                    <a:pt x="324765" y="2763261"/>
                  </a:cubicBezTo>
                  <a:close/>
                  <a:moveTo>
                    <a:pt x="1587856" y="4084874"/>
                  </a:moveTo>
                  <a:cubicBezTo>
                    <a:pt x="1555035" y="4138486"/>
                    <a:pt x="1539698" y="4200974"/>
                    <a:pt x="1543965" y="4263690"/>
                  </a:cubicBezTo>
                  <a:cubicBezTo>
                    <a:pt x="1544948" y="4293755"/>
                    <a:pt x="1537398" y="4323488"/>
                    <a:pt x="1522182" y="4349440"/>
                  </a:cubicBezTo>
                  <a:cubicBezTo>
                    <a:pt x="1487231" y="4409303"/>
                    <a:pt x="1418168" y="4440417"/>
                    <a:pt x="1350169" y="4426932"/>
                  </a:cubicBezTo>
                  <a:cubicBezTo>
                    <a:pt x="1282170" y="4413448"/>
                    <a:pt x="1230208" y="4358324"/>
                    <a:pt x="1220755" y="4289651"/>
                  </a:cubicBezTo>
                  <a:cubicBezTo>
                    <a:pt x="1211302" y="4220977"/>
                    <a:pt x="1246431" y="4153864"/>
                    <a:pt x="1308253" y="4122506"/>
                  </a:cubicBezTo>
                  <a:cubicBezTo>
                    <a:pt x="1361434" y="4097748"/>
                    <a:pt x="1405131" y="4056385"/>
                    <a:pt x="1432774" y="4004650"/>
                  </a:cubicBezTo>
                  <a:cubicBezTo>
                    <a:pt x="1478047" y="3917437"/>
                    <a:pt x="1540876" y="3788689"/>
                    <a:pt x="1603462" y="3638890"/>
                  </a:cubicBezTo>
                  <a:cubicBezTo>
                    <a:pt x="1670713" y="3685626"/>
                    <a:pt x="1741752" y="3726656"/>
                    <a:pt x="1815846" y="3761542"/>
                  </a:cubicBezTo>
                  <a:cubicBezTo>
                    <a:pt x="1720668" y="3885738"/>
                    <a:pt x="1641501" y="4002700"/>
                    <a:pt x="1587856" y="4084874"/>
                  </a:cubicBezTo>
                  <a:close/>
                  <a:moveTo>
                    <a:pt x="3439008" y="3997823"/>
                  </a:moveTo>
                  <a:cubicBezTo>
                    <a:pt x="3469090" y="4053061"/>
                    <a:pt x="3515582" y="4097594"/>
                    <a:pt x="3572063" y="4125270"/>
                  </a:cubicBezTo>
                  <a:cubicBezTo>
                    <a:pt x="3598561" y="4139396"/>
                    <a:pt x="3620490" y="4160765"/>
                    <a:pt x="3635299" y="4186880"/>
                  </a:cubicBezTo>
                  <a:cubicBezTo>
                    <a:pt x="3669949" y="4247060"/>
                    <a:pt x="3662553" y="4322601"/>
                    <a:pt x="3616881" y="4374913"/>
                  </a:cubicBezTo>
                  <a:cubicBezTo>
                    <a:pt x="3571210" y="4427225"/>
                    <a:pt x="3497351" y="4444749"/>
                    <a:pt x="3433050" y="4418528"/>
                  </a:cubicBezTo>
                  <a:cubicBezTo>
                    <a:pt x="3368750" y="4392307"/>
                    <a:pt x="3328199" y="4328145"/>
                    <a:pt x="3332125" y="4258813"/>
                  </a:cubicBezTo>
                  <a:cubicBezTo>
                    <a:pt x="3337229" y="4200397"/>
                    <a:pt x="3323257" y="4141908"/>
                    <a:pt x="3292298" y="4092107"/>
                  </a:cubicBezTo>
                  <a:cubicBezTo>
                    <a:pt x="3248650" y="4023832"/>
                    <a:pt x="3165907" y="3899312"/>
                    <a:pt x="3060812" y="3762029"/>
                  </a:cubicBezTo>
                  <a:cubicBezTo>
                    <a:pt x="3134818" y="3726941"/>
                    <a:pt x="3205726" y="3685667"/>
                    <a:pt x="3272791" y="3638646"/>
                  </a:cubicBezTo>
                  <a:cubicBezTo>
                    <a:pt x="3333100" y="3783487"/>
                    <a:pt x="3394629" y="3910691"/>
                    <a:pt x="3439008" y="3997823"/>
                  </a:cubicBezTo>
                  <a:close/>
                  <a:moveTo>
                    <a:pt x="4289278" y="2351090"/>
                  </a:moveTo>
                  <a:cubicBezTo>
                    <a:pt x="4352132" y="2352789"/>
                    <a:pt x="4413937" y="2334801"/>
                    <a:pt x="4466062" y="2299640"/>
                  </a:cubicBezTo>
                  <a:cubicBezTo>
                    <a:pt x="4534841" y="2259300"/>
                    <a:pt x="4622543" y="2273224"/>
                    <a:pt x="4675440" y="2332883"/>
                  </a:cubicBezTo>
                  <a:cubicBezTo>
                    <a:pt x="4728914" y="2394534"/>
                    <a:pt x="4728385" y="2486283"/>
                    <a:pt x="4674204" y="2547316"/>
                  </a:cubicBezTo>
                  <a:cubicBezTo>
                    <a:pt x="4620023" y="2608349"/>
                    <a:pt x="4528989" y="2619753"/>
                    <a:pt x="4461429" y="2573960"/>
                  </a:cubicBezTo>
                  <a:cubicBezTo>
                    <a:pt x="4413311" y="2540537"/>
                    <a:pt x="4355725" y="2523436"/>
                    <a:pt x="4297163" y="2525192"/>
                  </a:cubicBezTo>
                  <a:cubicBezTo>
                    <a:pt x="4216289" y="2528849"/>
                    <a:pt x="4067221" y="2538278"/>
                    <a:pt x="3895802" y="2560630"/>
                  </a:cubicBezTo>
                  <a:cubicBezTo>
                    <a:pt x="3899134" y="2519990"/>
                    <a:pt x="3901004" y="2479350"/>
                    <a:pt x="3901004" y="2438141"/>
                  </a:cubicBezTo>
                  <a:cubicBezTo>
                    <a:pt x="3901004" y="2396932"/>
                    <a:pt x="3899216" y="2356129"/>
                    <a:pt x="3895802" y="2315571"/>
                  </a:cubicBezTo>
                  <a:cubicBezTo>
                    <a:pt x="4050884" y="2335728"/>
                    <a:pt x="4191661" y="2345969"/>
                    <a:pt x="4289278" y="2351090"/>
                  </a:cubicBezTo>
                  <a:close/>
                  <a:moveTo>
                    <a:pt x="3288234" y="791408"/>
                  </a:moveTo>
                  <a:cubicBezTo>
                    <a:pt x="3321055" y="737796"/>
                    <a:pt x="3336392" y="675307"/>
                    <a:pt x="3332125" y="612592"/>
                  </a:cubicBezTo>
                  <a:cubicBezTo>
                    <a:pt x="3331141" y="582525"/>
                    <a:pt x="3338692" y="552793"/>
                    <a:pt x="3353908" y="526842"/>
                  </a:cubicBezTo>
                  <a:cubicBezTo>
                    <a:pt x="3388859" y="466977"/>
                    <a:pt x="3457922" y="435862"/>
                    <a:pt x="3525921" y="449348"/>
                  </a:cubicBezTo>
                  <a:cubicBezTo>
                    <a:pt x="3593920" y="462835"/>
                    <a:pt x="3645882" y="517957"/>
                    <a:pt x="3655335" y="586629"/>
                  </a:cubicBezTo>
                  <a:cubicBezTo>
                    <a:pt x="3664788" y="655301"/>
                    <a:pt x="3629658" y="722414"/>
                    <a:pt x="3567837" y="753775"/>
                  </a:cubicBezTo>
                  <a:cubicBezTo>
                    <a:pt x="3514712" y="778583"/>
                    <a:pt x="3471057" y="819929"/>
                    <a:pt x="3443397" y="871631"/>
                  </a:cubicBezTo>
                  <a:cubicBezTo>
                    <a:pt x="3398124" y="958845"/>
                    <a:pt x="3335295" y="1087592"/>
                    <a:pt x="3273116" y="1237391"/>
                  </a:cubicBezTo>
                  <a:cubicBezTo>
                    <a:pt x="3205865" y="1190655"/>
                    <a:pt x="3134826" y="1149625"/>
                    <a:pt x="3060731" y="1114740"/>
                  </a:cubicBezTo>
                  <a:cubicBezTo>
                    <a:pt x="3155422" y="990544"/>
                    <a:pt x="3234589" y="873582"/>
                    <a:pt x="3288234" y="791408"/>
                  </a:cubicBezTo>
                  <a:close/>
                  <a:moveTo>
                    <a:pt x="1437082" y="878459"/>
                  </a:moveTo>
                  <a:cubicBezTo>
                    <a:pt x="1407024" y="823253"/>
                    <a:pt x="1360557" y="778745"/>
                    <a:pt x="1304108" y="751093"/>
                  </a:cubicBezTo>
                  <a:cubicBezTo>
                    <a:pt x="1277602" y="736918"/>
                    <a:pt x="1255648" y="715530"/>
                    <a:pt x="1240791" y="689402"/>
                  </a:cubicBezTo>
                  <a:cubicBezTo>
                    <a:pt x="1206133" y="629171"/>
                    <a:pt x="1213594" y="553572"/>
                    <a:pt x="1259355" y="501277"/>
                  </a:cubicBezTo>
                  <a:cubicBezTo>
                    <a:pt x="1305115" y="448983"/>
                    <a:pt x="1379056" y="431558"/>
                    <a:pt x="1443356" y="457917"/>
                  </a:cubicBezTo>
                  <a:cubicBezTo>
                    <a:pt x="1507649" y="484276"/>
                    <a:pt x="1548078" y="548589"/>
                    <a:pt x="1543965" y="617956"/>
                  </a:cubicBezTo>
                  <a:cubicBezTo>
                    <a:pt x="1538877" y="676343"/>
                    <a:pt x="1552849" y="734807"/>
                    <a:pt x="1583792" y="784580"/>
                  </a:cubicBezTo>
                  <a:cubicBezTo>
                    <a:pt x="1636624" y="867161"/>
                    <a:pt x="1716604" y="985911"/>
                    <a:pt x="1815440" y="1114821"/>
                  </a:cubicBezTo>
                  <a:cubicBezTo>
                    <a:pt x="1741386" y="1149804"/>
                    <a:pt x="1670396" y="1190940"/>
                    <a:pt x="1603218" y="1237798"/>
                  </a:cubicBezTo>
                  <a:cubicBezTo>
                    <a:pt x="1543071" y="1092876"/>
                    <a:pt x="1481542" y="965591"/>
                    <a:pt x="1437082" y="878459"/>
                  </a:cubicBezTo>
                  <a:close/>
                  <a:moveTo>
                    <a:pt x="790093" y="1587464"/>
                  </a:moveTo>
                  <a:cubicBezTo>
                    <a:pt x="737657" y="1554668"/>
                    <a:pt x="676123" y="1539460"/>
                    <a:pt x="614447" y="1544061"/>
                  </a:cubicBezTo>
                  <a:cubicBezTo>
                    <a:pt x="583745" y="1545621"/>
                    <a:pt x="553258" y="1538168"/>
                    <a:pt x="526746" y="1522603"/>
                  </a:cubicBezTo>
                  <a:cubicBezTo>
                    <a:pt x="467023" y="1487604"/>
                    <a:pt x="436018" y="1418621"/>
                    <a:pt x="449491" y="1350720"/>
                  </a:cubicBezTo>
                  <a:cubicBezTo>
                    <a:pt x="462962" y="1282819"/>
                    <a:pt x="517955" y="1230897"/>
                    <a:pt x="586516" y="1221347"/>
                  </a:cubicBezTo>
                  <a:cubicBezTo>
                    <a:pt x="655077" y="1211796"/>
                    <a:pt x="722166" y="1246714"/>
                    <a:pt x="753679" y="1308349"/>
                  </a:cubicBezTo>
                  <a:cubicBezTo>
                    <a:pt x="778423" y="1361750"/>
                    <a:pt x="819841" y="1405682"/>
                    <a:pt x="871698" y="1433520"/>
                  </a:cubicBezTo>
                  <a:cubicBezTo>
                    <a:pt x="955579" y="1477249"/>
                    <a:pt x="1162843" y="1568363"/>
                    <a:pt x="1278911" y="1618757"/>
                  </a:cubicBezTo>
                  <a:cubicBezTo>
                    <a:pt x="1343764" y="1646514"/>
                    <a:pt x="1419111" y="1629275"/>
                    <a:pt x="1465448" y="1576085"/>
                  </a:cubicBezTo>
                  <a:cubicBezTo>
                    <a:pt x="1651856" y="1365415"/>
                    <a:pt x="1901694" y="1221046"/>
                    <a:pt x="2177299" y="1164727"/>
                  </a:cubicBezTo>
                  <a:cubicBezTo>
                    <a:pt x="2246923" y="1151300"/>
                    <a:pt x="2299812" y="1094298"/>
                    <a:pt x="2307997" y="1023869"/>
                  </a:cubicBezTo>
                  <a:cubicBezTo>
                    <a:pt x="2322058" y="900486"/>
                    <a:pt x="2346361" y="679567"/>
                    <a:pt x="2351157" y="586257"/>
                  </a:cubicBezTo>
                  <a:cubicBezTo>
                    <a:pt x="2352961" y="523746"/>
                    <a:pt x="2335014" y="462256"/>
                    <a:pt x="2299869" y="410530"/>
                  </a:cubicBezTo>
                  <a:cubicBezTo>
                    <a:pt x="2283743" y="384882"/>
                    <a:pt x="2275282" y="355158"/>
                    <a:pt x="2275485" y="324861"/>
                  </a:cubicBezTo>
                  <a:cubicBezTo>
                    <a:pt x="2275745" y="255349"/>
                    <a:pt x="2320173" y="193694"/>
                    <a:pt x="2386034" y="171454"/>
                  </a:cubicBezTo>
                  <a:cubicBezTo>
                    <a:pt x="2451887" y="149213"/>
                    <a:pt x="2524600" y="171308"/>
                    <a:pt x="2566955" y="226431"/>
                  </a:cubicBezTo>
                  <a:cubicBezTo>
                    <a:pt x="2609302" y="281552"/>
                    <a:pt x="2611919" y="357503"/>
                    <a:pt x="2573457" y="415407"/>
                  </a:cubicBezTo>
                  <a:cubicBezTo>
                    <a:pt x="2540165" y="462948"/>
                    <a:pt x="2523064" y="519948"/>
                    <a:pt x="2524689" y="577967"/>
                  </a:cubicBezTo>
                  <a:cubicBezTo>
                    <a:pt x="2528997" y="672008"/>
                    <a:pt x="2553625" y="897803"/>
                    <a:pt x="2567930" y="1024031"/>
                  </a:cubicBezTo>
                  <a:cubicBezTo>
                    <a:pt x="2576205" y="1094347"/>
                    <a:pt x="2629037" y="1151218"/>
                    <a:pt x="2698547" y="1164646"/>
                  </a:cubicBezTo>
                  <a:cubicBezTo>
                    <a:pt x="2974078" y="1220892"/>
                    <a:pt x="3223836" y="1365212"/>
                    <a:pt x="3410154" y="1575841"/>
                  </a:cubicBezTo>
                  <a:cubicBezTo>
                    <a:pt x="3456662" y="1629039"/>
                    <a:pt x="3532155" y="1646213"/>
                    <a:pt x="3597098" y="1618351"/>
                  </a:cubicBezTo>
                  <a:cubicBezTo>
                    <a:pt x="3710890" y="1568770"/>
                    <a:pt x="3914090" y="1479199"/>
                    <a:pt x="3998133" y="1436609"/>
                  </a:cubicBezTo>
                  <a:cubicBezTo>
                    <a:pt x="4052623" y="1406673"/>
                    <a:pt x="4096563" y="1360669"/>
                    <a:pt x="4123955" y="1304854"/>
                  </a:cubicBezTo>
                  <a:cubicBezTo>
                    <a:pt x="4138309" y="1277966"/>
                    <a:pt x="4160011" y="1255728"/>
                    <a:pt x="4186540" y="1240724"/>
                  </a:cubicBezTo>
                  <a:cubicBezTo>
                    <a:pt x="4258888" y="1198613"/>
                    <a:pt x="4351392" y="1218331"/>
                    <a:pt x="4400274" y="1286289"/>
                  </a:cubicBezTo>
                  <a:cubicBezTo>
                    <a:pt x="4449164" y="1354248"/>
                    <a:pt x="4438443" y="1448215"/>
                    <a:pt x="4375517" y="1503421"/>
                  </a:cubicBezTo>
                  <a:cubicBezTo>
                    <a:pt x="4343167" y="1531495"/>
                    <a:pt x="4301259" y="1546044"/>
                    <a:pt x="4258473" y="1544061"/>
                  </a:cubicBezTo>
                  <a:cubicBezTo>
                    <a:pt x="4199854" y="1538891"/>
                    <a:pt x="4141137" y="1552774"/>
                    <a:pt x="4091036" y="1583644"/>
                  </a:cubicBezTo>
                  <a:cubicBezTo>
                    <a:pt x="4003742" y="1639809"/>
                    <a:pt x="3869223" y="1730598"/>
                    <a:pt x="3724139" y="1844309"/>
                  </a:cubicBezTo>
                  <a:cubicBezTo>
                    <a:pt x="3670079" y="1887371"/>
                    <a:pt x="3648987" y="1959800"/>
                    <a:pt x="3671469" y="2025157"/>
                  </a:cubicBezTo>
                  <a:cubicBezTo>
                    <a:pt x="3760877" y="2293113"/>
                    <a:pt x="3760877" y="2582844"/>
                    <a:pt x="3671469" y="2850799"/>
                  </a:cubicBezTo>
                  <a:cubicBezTo>
                    <a:pt x="3649125" y="2916083"/>
                    <a:pt x="3670201" y="2988366"/>
                    <a:pt x="3724139" y="3031404"/>
                  </a:cubicBezTo>
                  <a:cubicBezTo>
                    <a:pt x="3835573" y="3118861"/>
                    <a:pt x="3957412" y="3205343"/>
                    <a:pt x="4086160" y="3288574"/>
                  </a:cubicBezTo>
                  <a:cubicBezTo>
                    <a:pt x="4138593" y="3321248"/>
                    <a:pt x="4200009" y="3336529"/>
                    <a:pt x="4261643" y="3332221"/>
                  </a:cubicBezTo>
                  <a:cubicBezTo>
                    <a:pt x="4292359" y="3330538"/>
                    <a:pt x="4322879" y="3338008"/>
                    <a:pt x="4349344" y="3353679"/>
                  </a:cubicBezTo>
                  <a:cubicBezTo>
                    <a:pt x="4409069" y="3388678"/>
                    <a:pt x="4440069" y="3457660"/>
                    <a:pt x="4426601" y="3525562"/>
                  </a:cubicBezTo>
                  <a:cubicBezTo>
                    <a:pt x="4413125" y="3593463"/>
                    <a:pt x="4358139" y="3645385"/>
                    <a:pt x="4289571" y="3654935"/>
                  </a:cubicBezTo>
                  <a:cubicBezTo>
                    <a:pt x="4221011" y="3664485"/>
                    <a:pt x="4153923" y="3629567"/>
                    <a:pt x="4122410" y="3567933"/>
                  </a:cubicBezTo>
                  <a:cubicBezTo>
                    <a:pt x="4097685" y="3514532"/>
                    <a:pt x="4056265" y="3470633"/>
                    <a:pt x="4004392" y="3442843"/>
                  </a:cubicBezTo>
                  <a:cubicBezTo>
                    <a:pt x="3921405" y="3399521"/>
                    <a:pt x="3713735" y="3308162"/>
                    <a:pt x="3597260" y="3257606"/>
                  </a:cubicBezTo>
                  <a:cubicBezTo>
                    <a:pt x="3532301" y="3229653"/>
                    <a:pt x="3456711" y="3246901"/>
                    <a:pt x="3410316" y="3300278"/>
                  </a:cubicBezTo>
                  <a:cubicBezTo>
                    <a:pt x="3211392" y="3525716"/>
                    <a:pt x="2940030" y="3674678"/>
                    <a:pt x="2643033" y="3721471"/>
                  </a:cubicBezTo>
                  <a:cubicBezTo>
                    <a:pt x="2607506" y="3727282"/>
                    <a:pt x="2579935" y="3755616"/>
                    <a:pt x="2575083" y="3791290"/>
                  </a:cubicBezTo>
                  <a:cubicBezTo>
                    <a:pt x="2544766" y="3987175"/>
                    <a:pt x="2531029" y="4170543"/>
                    <a:pt x="2524852" y="4290025"/>
                  </a:cubicBezTo>
                  <a:cubicBezTo>
                    <a:pt x="2522926" y="4352415"/>
                    <a:pt x="2540791" y="4413814"/>
                    <a:pt x="2575896" y="4465427"/>
                  </a:cubicBezTo>
                  <a:cubicBezTo>
                    <a:pt x="2592201" y="4491128"/>
                    <a:pt x="2600784" y="4520982"/>
                    <a:pt x="2600605" y="4551421"/>
                  </a:cubicBezTo>
                  <a:cubicBezTo>
                    <a:pt x="2600824" y="4599197"/>
                    <a:pt x="2580017" y="4644649"/>
                    <a:pt x="2543709" y="4675698"/>
                  </a:cubicBezTo>
                  <a:cubicBezTo>
                    <a:pt x="2481709" y="4727652"/>
                    <a:pt x="2390984" y="4726270"/>
                    <a:pt x="2330601" y="4672455"/>
                  </a:cubicBezTo>
                  <a:cubicBezTo>
                    <a:pt x="2270210" y="4618631"/>
                    <a:pt x="2258449" y="4528663"/>
                    <a:pt x="2302958" y="4461119"/>
                  </a:cubicBezTo>
                  <a:cubicBezTo>
                    <a:pt x="2336234" y="4413326"/>
                    <a:pt x="2353327" y="4356121"/>
                    <a:pt x="2351726" y="4297909"/>
                  </a:cubicBezTo>
                  <a:cubicBezTo>
                    <a:pt x="2347337" y="4203217"/>
                    <a:pt x="2322790" y="3978072"/>
                    <a:pt x="2308485" y="3852331"/>
                  </a:cubicBezTo>
                  <a:cubicBezTo>
                    <a:pt x="2300153" y="3782106"/>
                    <a:pt x="2247378" y="3725315"/>
                    <a:pt x="2177949" y="3711880"/>
                  </a:cubicBezTo>
                  <a:cubicBezTo>
                    <a:pt x="1902385" y="3655626"/>
                    <a:pt x="1652587" y="3511273"/>
                    <a:pt x="1466261" y="3300603"/>
                  </a:cubicBezTo>
                  <a:cubicBezTo>
                    <a:pt x="1435155" y="3265238"/>
                    <a:pt x="1390378" y="3244902"/>
                    <a:pt x="1343285" y="3244764"/>
                  </a:cubicBezTo>
                  <a:cubicBezTo>
                    <a:pt x="1321225" y="3244788"/>
                    <a:pt x="1299401" y="3249323"/>
                    <a:pt x="1279155" y="3258094"/>
                  </a:cubicBezTo>
                  <a:cubicBezTo>
                    <a:pt x="1165363" y="3307674"/>
                    <a:pt x="962163" y="3397245"/>
                    <a:pt x="878119" y="3439836"/>
                  </a:cubicBezTo>
                  <a:cubicBezTo>
                    <a:pt x="823629" y="3469771"/>
                    <a:pt x="779691" y="3515776"/>
                    <a:pt x="752298" y="3571590"/>
                  </a:cubicBezTo>
                  <a:cubicBezTo>
                    <a:pt x="737968" y="3598494"/>
                    <a:pt x="716255" y="3620741"/>
                    <a:pt x="689712" y="3635720"/>
                  </a:cubicBezTo>
                  <a:cubicBezTo>
                    <a:pt x="617283" y="3678620"/>
                    <a:pt x="524083" y="3659129"/>
                    <a:pt x="474915" y="3590797"/>
                  </a:cubicBezTo>
                  <a:cubicBezTo>
                    <a:pt x="425748" y="3522465"/>
                    <a:pt x="436881" y="3427904"/>
                    <a:pt x="500573" y="3372861"/>
                  </a:cubicBezTo>
                  <a:cubicBezTo>
                    <a:pt x="532822" y="3344779"/>
                    <a:pt x="574659" y="3330221"/>
                    <a:pt x="617373" y="3332221"/>
                  </a:cubicBezTo>
                  <a:cubicBezTo>
                    <a:pt x="675963" y="3337220"/>
                    <a:pt x="734613" y="3323321"/>
                    <a:pt x="784728" y="3292556"/>
                  </a:cubicBezTo>
                  <a:cubicBezTo>
                    <a:pt x="871942" y="3236473"/>
                    <a:pt x="1006379" y="3145683"/>
                    <a:pt x="1151708" y="3031810"/>
                  </a:cubicBezTo>
                  <a:cubicBezTo>
                    <a:pt x="1205734" y="2988764"/>
                    <a:pt x="1226827" y="2916376"/>
                    <a:pt x="1204377" y="2851043"/>
                  </a:cubicBezTo>
                  <a:cubicBezTo>
                    <a:pt x="1115026" y="2583169"/>
                    <a:pt x="1115026" y="2293519"/>
                    <a:pt x="1204377" y="2025645"/>
                  </a:cubicBezTo>
                  <a:cubicBezTo>
                    <a:pt x="1226892" y="1960279"/>
                    <a:pt x="1205832" y="1887826"/>
                    <a:pt x="1151789" y="1844715"/>
                  </a:cubicBezTo>
                  <a:cubicBezTo>
                    <a:pt x="1041004" y="1757421"/>
                    <a:pt x="919165" y="1670939"/>
                    <a:pt x="790093" y="1587464"/>
                  </a:cubicBezTo>
                  <a:close/>
                  <a:moveTo>
                    <a:pt x="164237" y="2409937"/>
                  </a:moveTo>
                  <a:cubicBezTo>
                    <a:pt x="174084" y="2356113"/>
                    <a:pt x="210201" y="2310775"/>
                    <a:pt x="260464" y="2289147"/>
                  </a:cubicBezTo>
                  <a:cubicBezTo>
                    <a:pt x="310729" y="2267518"/>
                    <a:pt x="368480" y="2272468"/>
                    <a:pt x="414335" y="2302322"/>
                  </a:cubicBezTo>
                  <a:cubicBezTo>
                    <a:pt x="462400" y="2335866"/>
                    <a:pt x="520020" y="2352968"/>
                    <a:pt x="578602" y="2351090"/>
                  </a:cubicBezTo>
                  <a:cubicBezTo>
                    <a:pt x="676138" y="2346701"/>
                    <a:pt x="819110" y="2336785"/>
                    <a:pt x="979882" y="2315733"/>
                  </a:cubicBezTo>
                  <a:cubicBezTo>
                    <a:pt x="976549" y="2356373"/>
                    <a:pt x="974761" y="2397013"/>
                    <a:pt x="974761" y="2438141"/>
                  </a:cubicBezTo>
                  <a:cubicBezTo>
                    <a:pt x="974761" y="2479269"/>
                    <a:pt x="976630" y="2520152"/>
                    <a:pt x="979963" y="2560711"/>
                  </a:cubicBezTo>
                  <a:cubicBezTo>
                    <a:pt x="824881" y="2540554"/>
                    <a:pt x="684104" y="2530312"/>
                    <a:pt x="586486" y="2525192"/>
                  </a:cubicBezTo>
                  <a:cubicBezTo>
                    <a:pt x="523666" y="2523721"/>
                    <a:pt x="461925" y="2541692"/>
                    <a:pt x="409702" y="2576642"/>
                  </a:cubicBezTo>
                  <a:cubicBezTo>
                    <a:pt x="341107" y="2616965"/>
                    <a:pt x="253581" y="2603212"/>
                    <a:pt x="200650" y="2543805"/>
                  </a:cubicBezTo>
                  <a:cubicBezTo>
                    <a:pt x="169178" y="2506839"/>
                    <a:pt x="155934" y="2457713"/>
                    <a:pt x="164562" y="2409937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aphic 7">
            <a:extLst>
              <a:ext uri="{FF2B5EF4-FFF2-40B4-BE49-F238E27FC236}">
                <a16:creationId xmlns:a16="http://schemas.microsoft.com/office/drawing/2014/main" id="{1DB4A578-1A72-A80B-AC8A-76CEF50A092A}"/>
              </a:ext>
            </a:extLst>
          </p:cNvPr>
          <p:cNvGrpSpPr/>
          <p:nvPr/>
        </p:nvGrpSpPr>
        <p:grpSpPr>
          <a:xfrm>
            <a:off x="11019252" y="3045860"/>
            <a:ext cx="652665" cy="652665"/>
            <a:chOff x="3657600" y="990600"/>
            <a:chExt cx="4876800" cy="4876800"/>
          </a:xfrm>
          <a:solidFill>
            <a:srgbClr val="50C3CA"/>
          </a:solidFill>
        </p:grpSpPr>
        <p:sp>
          <p:nvSpPr>
            <p:cNvPr id="38" name="Freeform: Shape 31">
              <a:extLst>
                <a:ext uri="{FF2B5EF4-FFF2-40B4-BE49-F238E27FC236}">
                  <a16:creationId xmlns:a16="http://schemas.microsoft.com/office/drawing/2014/main" id="{D65EE354-2B4E-627B-3E94-8B6CF71E3188}"/>
                </a:ext>
              </a:extLst>
            </p:cNvPr>
            <p:cNvSpPr/>
            <p:nvPr/>
          </p:nvSpPr>
          <p:spPr>
            <a:xfrm>
              <a:off x="5445760" y="2534920"/>
              <a:ext cx="812800" cy="812800"/>
            </a:xfrm>
            <a:custGeom>
              <a:avLst/>
              <a:gdLst>
                <a:gd name="connsiteX0" fmla="*/ 406400 w 812800"/>
                <a:gd name="connsiteY0" fmla="*/ 812800 h 812800"/>
                <a:gd name="connsiteX1" fmla="*/ 812800 w 812800"/>
                <a:gd name="connsiteY1" fmla="*/ 406400 h 812800"/>
                <a:gd name="connsiteX2" fmla="*/ 406400 w 812800"/>
                <a:gd name="connsiteY2" fmla="*/ 0 h 812800"/>
                <a:gd name="connsiteX3" fmla="*/ 0 w 812800"/>
                <a:gd name="connsiteY3" fmla="*/ 406400 h 812800"/>
                <a:gd name="connsiteX4" fmla="*/ 406400 w 812800"/>
                <a:gd name="connsiteY4" fmla="*/ 812800 h 812800"/>
                <a:gd name="connsiteX5" fmla="*/ 406400 w 812800"/>
                <a:gd name="connsiteY5" fmla="*/ 162560 h 812800"/>
                <a:gd name="connsiteX6" fmla="*/ 650240 w 812800"/>
                <a:gd name="connsiteY6" fmla="*/ 406400 h 812800"/>
                <a:gd name="connsiteX7" fmla="*/ 406400 w 812800"/>
                <a:gd name="connsiteY7" fmla="*/ 650240 h 812800"/>
                <a:gd name="connsiteX8" fmla="*/ 162560 w 812800"/>
                <a:gd name="connsiteY8" fmla="*/ 406400 h 812800"/>
                <a:gd name="connsiteX9" fmla="*/ 406400 w 812800"/>
                <a:gd name="connsiteY9" fmla="*/ 16256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800" h="812800">
                  <a:moveTo>
                    <a:pt x="406400" y="812800"/>
                  </a:moveTo>
                  <a:cubicBezTo>
                    <a:pt x="630847" y="812800"/>
                    <a:pt x="812800" y="630847"/>
                    <a:pt x="812800" y="406400"/>
                  </a:cubicBezTo>
                  <a:cubicBezTo>
                    <a:pt x="812800" y="181953"/>
                    <a:pt x="630847" y="0"/>
                    <a:pt x="406400" y="0"/>
                  </a:cubicBezTo>
                  <a:cubicBezTo>
                    <a:pt x="181953" y="0"/>
                    <a:pt x="0" y="181953"/>
                    <a:pt x="0" y="406400"/>
                  </a:cubicBezTo>
                  <a:cubicBezTo>
                    <a:pt x="268" y="630741"/>
                    <a:pt x="182059" y="812532"/>
                    <a:pt x="406400" y="812800"/>
                  </a:cubicBezTo>
                  <a:close/>
                  <a:moveTo>
                    <a:pt x="406400" y="162560"/>
                  </a:moveTo>
                  <a:cubicBezTo>
                    <a:pt x="541073" y="162560"/>
                    <a:pt x="650240" y="271727"/>
                    <a:pt x="650240" y="406400"/>
                  </a:cubicBezTo>
                  <a:cubicBezTo>
                    <a:pt x="650240" y="541073"/>
                    <a:pt x="541073" y="650240"/>
                    <a:pt x="406400" y="650240"/>
                  </a:cubicBezTo>
                  <a:cubicBezTo>
                    <a:pt x="271727" y="650240"/>
                    <a:pt x="162560" y="541073"/>
                    <a:pt x="162560" y="406400"/>
                  </a:cubicBezTo>
                  <a:cubicBezTo>
                    <a:pt x="162560" y="271727"/>
                    <a:pt x="271727" y="162560"/>
                    <a:pt x="40640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E32F7FC0-082C-DE08-5EE6-0416DD0C8134}"/>
                </a:ext>
              </a:extLst>
            </p:cNvPr>
            <p:cNvSpPr/>
            <p:nvPr/>
          </p:nvSpPr>
          <p:spPr>
            <a:xfrm>
              <a:off x="6502400" y="29413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1218070A-EA83-EDAE-29B6-59A80FB6C671}"/>
                </a:ext>
              </a:extLst>
            </p:cNvPr>
            <p:cNvSpPr/>
            <p:nvPr/>
          </p:nvSpPr>
          <p:spPr>
            <a:xfrm>
              <a:off x="4958080" y="33477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41" name="Freeform: Shape 34">
              <a:extLst>
                <a:ext uri="{FF2B5EF4-FFF2-40B4-BE49-F238E27FC236}">
                  <a16:creationId xmlns:a16="http://schemas.microsoft.com/office/drawing/2014/main" id="{4E9EE4D1-CE99-0E9F-34F9-29D9EE12A4DC}"/>
                </a:ext>
              </a:extLst>
            </p:cNvPr>
            <p:cNvSpPr/>
            <p:nvPr/>
          </p:nvSpPr>
          <p:spPr>
            <a:xfrm>
              <a:off x="5689600" y="3510280"/>
              <a:ext cx="975360" cy="975360"/>
            </a:xfrm>
            <a:custGeom>
              <a:avLst/>
              <a:gdLst>
                <a:gd name="connsiteX0" fmla="*/ 0 w 975360"/>
                <a:gd name="connsiteY0" fmla="*/ 487680 h 975360"/>
                <a:gd name="connsiteX1" fmla="*/ 487680 w 975360"/>
                <a:gd name="connsiteY1" fmla="*/ 975360 h 975360"/>
                <a:gd name="connsiteX2" fmla="*/ 975360 w 975360"/>
                <a:gd name="connsiteY2" fmla="*/ 487680 h 975360"/>
                <a:gd name="connsiteX3" fmla="*/ 487680 w 975360"/>
                <a:gd name="connsiteY3" fmla="*/ 0 h 975360"/>
                <a:gd name="connsiteX4" fmla="*/ 0 w 975360"/>
                <a:gd name="connsiteY4" fmla="*/ 487680 h 975360"/>
                <a:gd name="connsiteX5" fmla="*/ 812800 w 975360"/>
                <a:gd name="connsiteY5" fmla="*/ 487680 h 975360"/>
                <a:gd name="connsiteX6" fmla="*/ 487680 w 975360"/>
                <a:gd name="connsiteY6" fmla="*/ 812800 h 975360"/>
                <a:gd name="connsiteX7" fmla="*/ 162560 w 975360"/>
                <a:gd name="connsiteY7" fmla="*/ 487680 h 975360"/>
                <a:gd name="connsiteX8" fmla="*/ 487680 w 975360"/>
                <a:gd name="connsiteY8" fmla="*/ 162560 h 975360"/>
                <a:gd name="connsiteX9" fmla="*/ 812800 w 975360"/>
                <a:gd name="connsiteY9" fmla="*/ 48768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360" h="975360">
                  <a:moveTo>
                    <a:pt x="0" y="487680"/>
                  </a:moveTo>
                  <a:cubicBezTo>
                    <a:pt x="0" y="757018"/>
                    <a:pt x="218342" y="975360"/>
                    <a:pt x="487680" y="975360"/>
                  </a:cubicBezTo>
                  <a:cubicBezTo>
                    <a:pt x="757018" y="975360"/>
                    <a:pt x="975360" y="757018"/>
                    <a:pt x="975360" y="487680"/>
                  </a:cubicBezTo>
                  <a:cubicBezTo>
                    <a:pt x="975360" y="218342"/>
                    <a:pt x="757018" y="0"/>
                    <a:pt x="487680" y="0"/>
                  </a:cubicBezTo>
                  <a:cubicBezTo>
                    <a:pt x="218456" y="268"/>
                    <a:pt x="268" y="218456"/>
                    <a:pt x="0" y="487680"/>
                  </a:cubicBezTo>
                  <a:close/>
                  <a:moveTo>
                    <a:pt x="812800" y="487680"/>
                  </a:moveTo>
                  <a:cubicBezTo>
                    <a:pt x="812800" y="667236"/>
                    <a:pt x="667236" y="812800"/>
                    <a:pt x="487680" y="812800"/>
                  </a:cubicBezTo>
                  <a:cubicBezTo>
                    <a:pt x="308124" y="812800"/>
                    <a:pt x="162560" y="667236"/>
                    <a:pt x="162560" y="487680"/>
                  </a:cubicBezTo>
                  <a:cubicBezTo>
                    <a:pt x="162560" y="308124"/>
                    <a:pt x="308124" y="162560"/>
                    <a:pt x="487680" y="162560"/>
                  </a:cubicBezTo>
                  <a:cubicBezTo>
                    <a:pt x="667236" y="162560"/>
                    <a:pt x="812800" y="308124"/>
                    <a:pt x="812800" y="48768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42" name="Freeform: Shape 35">
              <a:extLst>
                <a:ext uri="{FF2B5EF4-FFF2-40B4-BE49-F238E27FC236}">
                  <a16:creationId xmlns:a16="http://schemas.microsoft.com/office/drawing/2014/main" id="{78AC878D-B246-E5B9-6138-956B509C6344}"/>
                </a:ext>
              </a:extLst>
            </p:cNvPr>
            <p:cNvSpPr/>
            <p:nvPr/>
          </p:nvSpPr>
          <p:spPr>
            <a:xfrm>
              <a:off x="3657955" y="990859"/>
              <a:ext cx="4795520" cy="4795520"/>
            </a:xfrm>
            <a:custGeom>
              <a:avLst/>
              <a:gdLst>
                <a:gd name="connsiteX0" fmla="*/ 324765 w 4795520"/>
                <a:gd name="connsiteY0" fmla="*/ 2763261 h 4795520"/>
                <a:gd name="connsiteX1" fmla="*/ 495453 w 4795520"/>
                <a:gd name="connsiteY1" fmla="*/ 2714493 h 4795520"/>
                <a:gd name="connsiteX2" fmla="*/ 578033 w 4795520"/>
                <a:gd name="connsiteY2" fmla="*/ 2687264 h 4795520"/>
                <a:gd name="connsiteX3" fmla="*/ 1004916 w 4795520"/>
                <a:gd name="connsiteY3" fmla="*/ 2727904 h 4795520"/>
                <a:gd name="connsiteX4" fmla="*/ 1051408 w 4795520"/>
                <a:gd name="connsiteY4" fmla="*/ 2903469 h 4795520"/>
                <a:gd name="connsiteX5" fmla="*/ 697109 w 4795520"/>
                <a:gd name="connsiteY5" fmla="*/ 3155437 h 4795520"/>
                <a:gd name="connsiteX6" fmla="*/ 626395 w 4795520"/>
                <a:gd name="connsiteY6" fmla="*/ 3169661 h 4795520"/>
                <a:gd name="connsiteX7" fmla="*/ 394666 w 4795520"/>
                <a:gd name="connsiteY7" fmla="*/ 3249072 h 4795520"/>
                <a:gd name="connsiteX8" fmla="*/ 302250 w 4795520"/>
                <a:gd name="connsiteY8" fmla="*/ 3608004 h 4795520"/>
                <a:gd name="connsiteX9" fmla="*/ 496721 w 4795520"/>
                <a:gd name="connsiteY9" fmla="*/ 3800735 h 4795520"/>
                <a:gd name="connsiteX10" fmla="*/ 769448 w 4795520"/>
                <a:gd name="connsiteY10" fmla="*/ 3776579 h 4795520"/>
                <a:gd name="connsiteX11" fmla="*/ 894619 w 4795520"/>
                <a:gd name="connsiteY11" fmla="*/ 3648075 h 4795520"/>
                <a:gd name="connsiteX12" fmla="*/ 951515 w 4795520"/>
                <a:gd name="connsiteY12" fmla="*/ 3584189 h 4795520"/>
                <a:gd name="connsiteX13" fmla="*/ 1343610 w 4795520"/>
                <a:gd name="connsiteY13" fmla="*/ 3408055 h 4795520"/>
                <a:gd name="connsiteX14" fmla="*/ 1470813 w 4795520"/>
                <a:gd name="connsiteY14" fmla="*/ 3533389 h 4795520"/>
                <a:gd name="connsiteX15" fmla="*/ 1288421 w 4795520"/>
                <a:gd name="connsiteY15" fmla="*/ 3930685 h 4795520"/>
                <a:gd name="connsiteX16" fmla="*/ 1235101 w 4795520"/>
                <a:gd name="connsiteY16" fmla="*/ 3977584 h 4795520"/>
                <a:gd name="connsiteX17" fmla="*/ 1058870 w 4795520"/>
                <a:gd name="connsiteY17" fmla="*/ 4231649 h 4795520"/>
                <a:gd name="connsiteX18" fmla="*/ 1173897 w 4795520"/>
                <a:gd name="connsiteY18" fmla="*/ 4518665 h 4795520"/>
                <a:gd name="connsiteX19" fmla="*/ 1381893 w 4795520"/>
                <a:gd name="connsiteY19" fmla="*/ 4593605 h 4795520"/>
                <a:gd name="connsiteX20" fmla="*/ 1614784 w 4795520"/>
                <a:gd name="connsiteY20" fmla="*/ 4494639 h 4795520"/>
                <a:gd name="connsiteX21" fmla="*/ 1706525 w 4795520"/>
                <a:gd name="connsiteY21" fmla="*/ 4258813 h 4795520"/>
                <a:gd name="connsiteX22" fmla="*/ 1724244 w 4795520"/>
                <a:gd name="connsiteY22" fmla="*/ 4173713 h 4795520"/>
                <a:gd name="connsiteX23" fmla="*/ 1973367 w 4795520"/>
                <a:gd name="connsiteY23" fmla="*/ 3823640 h 4795520"/>
                <a:gd name="connsiteX24" fmla="*/ 2146412 w 4795520"/>
                <a:gd name="connsiteY24" fmla="*/ 3870863 h 4795520"/>
                <a:gd name="connsiteX25" fmla="*/ 2188759 w 4795520"/>
                <a:gd name="connsiteY25" fmla="*/ 4305468 h 4795520"/>
                <a:gd name="connsiteX26" fmla="*/ 2166732 w 4795520"/>
                <a:gd name="connsiteY26" fmla="*/ 4372117 h 4795520"/>
                <a:gd name="connsiteX27" fmla="*/ 2140121 w 4795520"/>
                <a:gd name="connsiteY27" fmla="*/ 4680786 h 4795520"/>
                <a:gd name="connsiteX28" fmla="*/ 2383587 w 4795520"/>
                <a:gd name="connsiteY28" fmla="*/ 4872396 h 4795520"/>
                <a:gd name="connsiteX29" fmla="*/ 2438045 w 4795520"/>
                <a:gd name="connsiteY29" fmla="*/ 4876541 h 4795520"/>
                <a:gd name="connsiteX30" fmla="*/ 2668157 w 4795520"/>
                <a:gd name="connsiteY30" fmla="*/ 4781533 h 4795520"/>
                <a:gd name="connsiteX31" fmla="*/ 2763165 w 4795520"/>
                <a:gd name="connsiteY31" fmla="*/ 4551421 h 4795520"/>
                <a:gd name="connsiteX32" fmla="*/ 2713178 w 4795520"/>
                <a:gd name="connsiteY32" fmla="*/ 4378376 h 4795520"/>
                <a:gd name="connsiteX33" fmla="*/ 2687412 w 4795520"/>
                <a:gd name="connsiteY33" fmla="*/ 4298721 h 4795520"/>
                <a:gd name="connsiteX34" fmla="*/ 2728052 w 4795520"/>
                <a:gd name="connsiteY34" fmla="*/ 3871839 h 4795520"/>
                <a:gd name="connsiteX35" fmla="*/ 2903373 w 4795520"/>
                <a:gd name="connsiteY35" fmla="*/ 3823884 h 4795520"/>
                <a:gd name="connsiteX36" fmla="*/ 3156072 w 4795520"/>
                <a:gd name="connsiteY36" fmla="*/ 4180296 h 4795520"/>
                <a:gd name="connsiteX37" fmla="*/ 3169971 w 4795520"/>
                <a:gd name="connsiteY37" fmla="*/ 4249872 h 4795520"/>
                <a:gd name="connsiteX38" fmla="*/ 3259274 w 4795520"/>
                <a:gd name="connsiteY38" fmla="*/ 4491989 h 4795520"/>
                <a:gd name="connsiteX39" fmla="*/ 3496554 w 4795520"/>
                <a:gd name="connsiteY39" fmla="*/ 4593443 h 4795520"/>
                <a:gd name="connsiteX40" fmla="*/ 3607908 w 4795520"/>
                <a:gd name="connsiteY40" fmla="*/ 4573448 h 4795520"/>
                <a:gd name="connsiteX41" fmla="*/ 3800810 w 4795520"/>
                <a:gd name="connsiteY41" fmla="*/ 4378799 h 4795520"/>
                <a:gd name="connsiteX42" fmla="*/ 3776401 w 4795520"/>
                <a:gd name="connsiteY42" fmla="*/ 4105844 h 4795520"/>
                <a:gd name="connsiteX43" fmla="*/ 3649117 w 4795520"/>
                <a:gd name="connsiteY43" fmla="*/ 3981973 h 4795520"/>
                <a:gd name="connsiteX44" fmla="*/ 3584093 w 4795520"/>
                <a:gd name="connsiteY44" fmla="*/ 3923939 h 4795520"/>
                <a:gd name="connsiteX45" fmla="*/ 3405277 w 4795520"/>
                <a:gd name="connsiteY45" fmla="*/ 3533064 h 4795520"/>
                <a:gd name="connsiteX46" fmla="*/ 3532561 w 4795520"/>
                <a:gd name="connsiteY46" fmla="*/ 3406836 h 4795520"/>
                <a:gd name="connsiteX47" fmla="*/ 3929939 w 4795520"/>
                <a:gd name="connsiteY47" fmla="*/ 3587440 h 4795520"/>
                <a:gd name="connsiteX48" fmla="*/ 3977326 w 4795520"/>
                <a:gd name="connsiteY48" fmla="*/ 3641247 h 4795520"/>
                <a:gd name="connsiteX49" fmla="*/ 4228749 w 4795520"/>
                <a:gd name="connsiteY49" fmla="*/ 3817349 h 4795520"/>
                <a:gd name="connsiteX50" fmla="*/ 4515155 w 4795520"/>
                <a:gd name="connsiteY50" fmla="*/ 3706922 h 4795520"/>
                <a:gd name="connsiteX51" fmla="*/ 4589218 w 4795520"/>
                <a:gd name="connsiteY51" fmla="*/ 3439884 h 4795520"/>
                <a:gd name="connsiteX52" fmla="*/ 4430462 w 4795520"/>
                <a:gd name="connsiteY52" fmla="*/ 3212739 h 4795520"/>
                <a:gd name="connsiteX53" fmla="*/ 4254247 w 4795520"/>
                <a:gd name="connsiteY53" fmla="*/ 3169661 h 4795520"/>
                <a:gd name="connsiteX54" fmla="*/ 4174186 w 4795520"/>
                <a:gd name="connsiteY54" fmla="*/ 3152186 h 4795520"/>
                <a:gd name="connsiteX55" fmla="*/ 3825332 w 4795520"/>
                <a:gd name="connsiteY55" fmla="*/ 2902900 h 4795520"/>
                <a:gd name="connsiteX56" fmla="*/ 3871093 w 4795520"/>
                <a:gd name="connsiteY56" fmla="*/ 2727985 h 4795520"/>
                <a:gd name="connsiteX57" fmla="*/ 4305534 w 4795520"/>
                <a:gd name="connsiteY57" fmla="*/ 2687345 h 4795520"/>
                <a:gd name="connsiteX58" fmla="*/ 4372671 w 4795520"/>
                <a:gd name="connsiteY58" fmla="*/ 2710104 h 4795520"/>
                <a:gd name="connsiteX59" fmla="*/ 4750176 w 4795520"/>
                <a:gd name="connsiteY59" fmla="*/ 2694970 h 4795520"/>
                <a:gd name="connsiteX60" fmla="*/ 4858482 w 4795520"/>
                <a:gd name="connsiteY60" fmla="*/ 2333013 h 4795520"/>
                <a:gd name="connsiteX61" fmla="*/ 4551325 w 4795520"/>
                <a:gd name="connsiteY61" fmla="*/ 2113021 h 4795520"/>
                <a:gd name="connsiteX62" fmla="*/ 4380637 w 4795520"/>
                <a:gd name="connsiteY62" fmla="*/ 2161789 h 4795520"/>
                <a:gd name="connsiteX63" fmla="*/ 4298056 w 4795520"/>
                <a:gd name="connsiteY63" fmla="*/ 2189018 h 4795520"/>
                <a:gd name="connsiteX64" fmla="*/ 3871255 w 4795520"/>
                <a:gd name="connsiteY64" fmla="*/ 2148378 h 4795520"/>
                <a:gd name="connsiteX65" fmla="*/ 3824763 w 4795520"/>
                <a:gd name="connsiteY65" fmla="*/ 1972732 h 4795520"/>
                <a:gd name="connsiteX66" fmla="*/ 4178981 w 4795520"/>
                <a:gd name="connsiteY66" fmla="*/ 1720763 h 4795520"/>
                <a:gd name="connsiteX67" fmla="*/ 4249451 w 4795520"/>
                <a:gd name="connsiteY67" fmla="*/ 1706621 h 4795520"/>
                <a:gd name="connsiteX68" fmla="*/ 4481099 w 4795520"/>
                <a:gd name="connsiteY68" fmla="*/ 1627129 h 4795520"/>
                <a:gd name="connsiteX69" fmla="*/ 4573514 w 4795520"/>
                <a:gd name="connsiteY69" fmla="*/ 1268196 h 4795520"/>
                <a:gd name="connsiteX70" fmla="*/ 4378938 w 4795520"/>
                <a:gd name="connsiteY70" fmla="*/ 1075628 h 4795520"/>
                <a:gd name="connsiteX71" fmla="*/ 4106236 w 4795520"/>
                <a:gd name="connsiteY71" fmla="*/ 1099622 h 4795520"/>
                <a:gd name="connsiteX72" fmla="*/ 3981146 w 4795520"/>
                <a:gd name="connsiteY72" fmla="*/ 1228125 h 4795520"/>
                <a:gd name="connsiteX73" fmla="*/ 3924250 w 4795520"/>
                <a:gd name="connsiteY73" fmla="*/ 1292012 h 4795520"/>
                <a:gd name="connsiteX74" fmla="*/ 3532155 w 4795520"/>
                <a:gd name="connsiteY74" fmla="*/ 1468145 h 4795520"/>
                <a:gd name="connsiteX75" fmla="*/ 3405277 w 4795520"/>
                <a:gd name="connsiteY75" fmla="*/ 1342893 h 4795520"/>
                <a:gd name="connsiteX76" fmla="*/ 3587669 w 4795520"/>
                <a:gd name="connsiteY76" fmla="*/ 945596 h 4795520"/>
                <a:gd name="connsiteX77" fmla="*/ 3640989 w 4795520"/>
                <a:gd name="connsiteY77" fmla="*/ 898698 h 4795520"/>
                <a:gd name="connsiteX78" fmla="*/ 3816472 w 4795520"/>
                <a:gd name="connsiteY78" fmla="*/ 564145 h 4795520"/>
                <a:gd name="connsiteX79" fmla="*/ 3557084 w 4795520"/>
                <a:gd name="connsiteY79" fmla="*/ 289487 h 4795520"/>
                <a:gd name="connsiteX80" fmla="*/ 3213050 w 4795520"/>
                <a:gd name="connsiteY80" fmla="*/ 445562 h 4795520"/>
                <a:gd name="connsiteX81" fmla="*/ 3169565 w 4795520"/>
                <a:gd name="connsiteY81" fmla="*/ 617469 h 4795520"/>
                <a:gd name="connsiteX82" fmla="*/ 3151846 w 4795520"/>
                <a:gd name="connsiteY82" fmla="*/ 702569 h 4795520"/>
                <a:gd name="connsiteX83" fmla="*/ 2902723 w 4795520"/>
                <a:gd name="connsiteY83" fmla="*/ 1052561 h 4795520"/>
                <a:gd name="connsiteX84" fmla="*/ 2729678 w 4795520"/>
                <a:gd name="connsiteY84" fmla="*/ 1005337 h 4795520"/>
                <a:gd name="connsiteX85" fmla="*/ 2687331 w 4795520"/>
                <a:gd name="connsiteY85" fmla="*/ 570245 h 4795520"/>
                <a:gd name="connsiteX86" fmla="*/ 2709114 w 4795520"/>
                <a:gd name="connsiteY86" fmla="*/ 504652 h 4795520"/>
                <a:gd name="connsiteX87" fmla="*/ 2695491 w 4795520"/>
                <a:gd name="connsiteY87" fmla="*/ 126585 h 4795520"/>
                <a:gd name="connsiteX88" fmla="*/ 2333291 w 4795520"/>
                <a:gd name="connsiteY88" fmla="*/ 17358 h 4795520"/>
                <a:gd name="connsiteX89" fmla="*/ 2112925 w 4795520"/>
                <a:gd name="connsiteY89" fmla="*/ 324861 h 4795520"/>
                <a:gd name="connsiteX90" fmla="*/ 2162750 w 4795520"/>
                <a:gd name="connsiteY90" fmla="*/ 497662 h 4795520"/>
                <a:gd name="connsiteX91" fmla="*/ 2188678 w 4795520"/>
                <a:gd name="connsiteY91" fmla="*/ 577804 h 4795520"/>
                <a:gd name="connsiteX92" fmla="*/ 2145193 w 4795520"/>
                <a:gd name="connsiteY92" fmla="*/ 1005093 h 4795520"/>
                <a:gd name="connsiteX93" fmla="*/ 1972961 w 4795520"/>
                <a:gd name="connsiteY93" fmla="*/ 1052398 h 4795520"/>
                <a:gd name="connsiteX94" fmla="*/ 1720261 w 4795520"/>
                <a:gd name="connsiteY94" fmla="*/ 695985 h 4795520"/>
                <a:gd name="connsiteX95" fmla="*/ 1706525 w 4795520"/>
                <a:gd name="connsiteY95" fmla="*/ 626572 h 4795520"/>
                <a:gd name="connsiteX96" fmla="*/ 1504528 w 4795520"/>
                <a:gd name="connsiteY96" fmla="*/ 307365 h 4795520"/>
                <a:gd name="connsiteX97" fmla="*/ 1136996 w 4795520"/>
                <a:gd name="connsiteY97" fmla="*/ 394654 h 4795520"/>
                <a:gd name="connsiteX98" fmla="*/ 1100095 w 4795520"/>
                <a:gd name="connsiteY98" fmla="*/ 770600 h 4795520"/>
                <a:gd name="connsiteX99" fmla="*/ 1227542 w 4795520"/>
                <a:gd name="connsiteY99" fmla="*/ 894390 h 4795520"/>
                <a:gd name="connsiteX100" fmla="*/ 1292566 w 4795520"/>
                <a:gd name="connsiteY100" fmla="*/ 952342 h 4795520"/>
                <a:gd name="connsiteX101" fmla="*/ 1471382 w 4795520"/>
                <a:gd name="connsiteY101" fmla="*/ 1343299 h 4795520"/>
                <a:gd name="connsiteX102" fmla="*/ 1344179 w 4795520"/>
                <a:gd name="connsiteY102" fmla="*/ 1469446 h 4795520"/>
                <a:gd name="connsiteX103" fmla="*/ 946719 w 4795520"/>
                <a:gd name="connsiteY103" fmla="*/ 1288842 h 4795520"/>
                <a:gd name="connsiteX104" fmla="*/ 899333 w 4795520"/>
                <a:gd name="connsiteY104" fmla="*/ 1235034 h 4795520"/>
                <a:gd name="connsiteX105" fmla="*/ 564334 w 4795520"/>
                <a:gd name="connsiteY105" fmla="*/ 1059323 h 4795520"/>
                <a:gd name="connsiteX106" fmla="*/ 289341 w 4795520"/>
                <a:gd name="connsiteY106" fmla="*/ 1319086 h 4795520"/>
                <a:gd name="connsiteX107" fmla="*/ 445709 w 4795520"/>
                <a:gd name="connsiteY107" fmla="*/ 1663542 h 4795520"/>
                <a:gd name="connsiteX108" fmla="*/ 621925 w 4795520"/>
                <a:gd name="connsiteY108" fmla="*/ 1706621 h 4795520"/>
                <a:gd name="connsiteX109" fmla="*/ 701823 w 4795520"/>
                <a:gd name="connsiteY109" fmla="*/ 1724096 h 4795520"/>
                <a:gd name="connsiteX110" fmla="*/ 1050595 w 4795520"/>
                <a:gd name="connsiteY110" fmla="*/ 1973463 h 4795520"/>
                <a:gd name="connsiteX111" fmla="*/ 1004916 w 4795520"/>
                <a:gd name="connsiteY111" fmla="*/ 2148378 h 4795520"/>
                <a:gd name="connsiteX112" fmla="*/ 570556 w 4795520"/>
                <a:gd name="connsiteY112" fmla="*/ 2189018 h 4795520"/>
                <a:gd name="connsiteX113" fmla="*/ 503418 w 4795520"/>
                <a:gd name="connsiteY113" fmla="*/ 2166259 h 4795520"/>
                <a:gd name="connsiteX114" fmla="*/ 125831 w 4795520"/>
                <a:gd name="connsiteY114" fmla="*/ 2181280 h 4795520"/>
                <a:gd name="connsiteX115" fmla="*/ 17496 w 4795520"/>
                <a:gd name="connsiteY115" fmla="*/ 2543301 h 4795520"/>
                <a:gd name="connsiteX116" fmla="*/ 324765 w 4795520"/>
                <a:gd name="connsiteY116" fmla="*/ 2763261 h 4795520"/>
                <a:gd name="connsiteX117" fmla="*/ 1587856 w 4795520"/>
                <a:gd name="connsiteY117" fmla="*/ 4084874 h 4795520"/>
                <a:gd name="connsiteX118" fmla="*/ 1543965 w 4795520"/>
                <a:gd name="connsiteY118" fmla="*/ 4263690 h 4795520"/>
                <a:gd name="connsiteX119" fmla="*/ 1522182 w 4795520"/>
                <a:gd name="connsiteY119" fmla="*/ 4349440 h 4795520"/>
                <a:gd name="connsiteX120" fmla="*/ 1350169 w 4795520"/>
                <a:gd name="connsiteY120" fmla="*/ 4426932 h 4795520"/>
                <a:gd name="connsiteX121" fmla="*/ 1220755 w 4795520"/>
                <a:gd name="connsiteY121" fmla="*/ 4289651 h 4795520"/>
                <a:gd name="connsiteX122" fmla="*/ 1308253 w 4795520"/>
                <a:gd name="connsiteY122" fmla="*/ 4122506 h 4795520"/>
                <a:gd name="connsiteX123" fmla="*/ 1432774 w 4795520"/>
                <a:gd name="connsiteY123" fmla="*/ 4004650 h 4795520"/>
                <a:gd name="connsiteX124" fmla="*/ 1603462 w 4795520"/>
                <a:gd name="connsiteY124" fmla="*/ 3638890 h 4795520"/>
                <a:gd name="connsiteX125" fmla="*/ 1815846 w 4795520"/>
                <a:gd name="connsiteY125" fmla="*/ 3761542 h 4795520"/>
                <a:gd name="connsiteX126" fmla="*/ 1587856 w 4795520"/>
                <a:gd name="connsiteY126" fmla="*/ 4084874 h 4795520"/>
                <a:gd name="connsiteX127" fmla="*/ 3439008 w 4795520"/>
                <a:gd name="connsiteY127" fmla="*/ 3997823 h 4795520"/>
                <a:gd name="connsiteX128" fmla="*/ 3572063 w 4795520"/>
                <a:gd name="connsiteY128" fmla="*/ 4125270 h 4795520"/>
                <a:gd name="connsiteX129" fmla="*/ 3635299 w 4795520"/>
                <a:gd name="connsiteY129" fmla="*/ 4186880 h 4795520"/>
                <a:gd name="connsiteX130" fmla="*/ 3616881 w 4795520"/>
                <a:gd name="connsiteY130" fmla="*/ 4374913 h 4795520"/>
                <a:gd name="connsiteX131" fmla="*/ 3433050 w 4795520"/>
                <a:gd name="connsiteY131" fmla="*/ 4418528 h 4795520"/>
                <a:gd name="connsiteX132" fmla="*/ 3332125 w 4795520"/>
                <a:gd name="connsiteY132" fmla="*/ 4258813 h 4795520"/>
                <a:gd name="connsiteX133" fmla="*/ 3292298 w 4795520"/>
                <a:gd name="connsiteY133" fmla="*/ 4092107 h 4795520"/>
                <a:gd name="connsiteX134" fmla="*/ 3060812 w 4795520"/>
                <a:gd name="connsiteY134" fmla="*/ 3762029 h 4795520"/>
                <a:gd name="connsiteX135" fmla="*/ 3272791 w 4795520"/>
                <a:gd name="connsiteY135" fmla="*/ 3638646 h 4795520"/>
                <a:gd name="connsiteX136" fmla="*/ 3439008 w 4795520"/>
                <a:gd name="connsiteY136" fmla="*/ 3997823 h 4795520"/>
                <a:gd name="connsiteX137" fmla="*/ 4289278 w 4795520"/>
                <a:gd name="connsiteY137" fmla="*/ 2351090 h 4795520"/>
                <a:gd name="connsiteX138" fmla="*/ 4466062 w 4795520"/>
                <a:gd name="connsiteY138" fmla="*/ 2299640 h 4795520"/>
                <a:gd name="connsiteX139" fmla="*/ 4675440 w 4795520"/>
                <a:gd name="connsiteY139" fmla="*/ 2332883 h 4795520"/>
                <a:gd name="connsiteX140" fmla="*/ 4674204 w 4795520"/>
                <a:gd name="connsiteY140" fmla="*/ 2547316 h 4795520"/>
                <a:gd name="connsiteX141" fmla="*/ 4461429 w 4795520"/>
                <a:gd name="connsiteY141" fmla="*/ 2573960 h 4795520"/>
                <a:gd name="connsiteX142" fmla="*/ 4297163 w 4795520"/>
                <a:gd name="connsiteY142" fmla="*/ 2525192 h 4795520"/>
                <a:gd name="connsiteX143" fmla="*/ 3895802 w 4795520"/>
                <a:gd name="connsiteY143" fmla="*/ 2560630 h 4795520"/>
                <a:gd name="connsiteX144" fmla="*/ 3901004 w 4795520"/>
                <a:gd name="connsiteY144" fmla="*/ 2438141 h 4795520"/>
                <a:gd name="connsiteX145" fmla="*/ 3895802 w 4795520"/>
                <a:gd name="connsiteY145" fmla="*/ 2315571 h 4795520"/>
                <a:gd name="connsiteX146" fmla="*/ 4289278 w 4795520"/>
                <a:gd name="connsiteY146" fmla="*/ 2351090 h 4795520"/>
                <a:gd name="connsiteX147" fmla="*/ 3288234 w 4795520"/>
                <a:gd name="connsiteY147" fmla="*/ 791408 h 4795520"/>
                <a:gd name="connsiteX148" fmla="*/ 3332125 w 4795520"/>
                <a:gd name="connsiteY148" fmla="*/ 612592 h 4795520"/>
                <a:gd name="connsiteX149" fmla="*/ 3353908 w 4795520"/>
                <a:gd name="connsiteY149" fmla="*/ 526842 h 4795520"/>
                <a:gd name="connsiteX150" fmla="*/ 3525921 w 4795520"/>
                <a:gd name="connsiteY150" fmla="*/ 449348 h 4795520"/>
                <a:gd name="connsiteX151" fmla="*/ 3655335 w 4795520"/>
                <a:gd name="connsiteY151" fmla="*/ 586629 h 4795520"/>
                <a:gd name="connsiteX152" fmla="*/ 3567837 w 4795520"/>
                <a:gd name="connsiteY152" fmla="*/ 753775 h 4795520"/>
                <a:gd name="connsiteX153" fmla="*/ 3443397 w 4795520"/>
                <a:gd name="connsiteY153" fmla="*/ 871631 h 4795520"/>
                <a:gd name="connsiteX154" fmla="*/ 3273116 w 4795520"/>
                <a:gd name="connsiteY154" fmla="*/ 1237391 h 4795520"/>
                <a:gd name="connsiteX155" fmla="*/ 3060731 w 4795520"/>
                <a:gd name="connsiteY155" fmla="*/ 1114740 h 4795520"/>
                <a:gd name="connsiteX156" fmla="*/ 3288234 w 4795520"/>
                <a:gd name="connsiteY156" fmla="*/ 791408 h 4795520"/>
                <a:gd name="connsiteX157" fmla="*/ 1437082 w 4795520"/>
                <a:gd name="connsiteY157" fmla="*/ 878459 h 4795520"/>
                <a:gd name="connsiteX158" fmla="*/ 1304108 w 4795520"/>
                <a:gd name="connsiteY158" fmla="*/ 751093 h 4795520"/>
                <a:gd name="connsiteX159" fmla="*/ 1240791 w 4795520"/>
                <a:gd name="connsiteY159" fmla="*/ 689402 h 4795520"/>
                <a:gd name="connsiteX160" fmla="*/ 1259355 w 4795520"/>
                <a:gd name="connsiteY160" fmla="*/ 501277 h 4795520"/>
                <a:gd name="connsiteX161" fmla="*/ 1443356 w 4795520"/>
                <a:gd name="connsiteY161" fmla="*/ 457917 h 4795520"/>
                <a:gd name="connsiteX162" fmla="*/ 1543965 w 4795520"/>
                <a:gd name="connsiteY162" fmla="*/ 617956 h 4795520"/>
                <a:gd name="connsiteX163" fmla="*/ 1583792 w 4795520"/>
                <a:gd name="connsiteY163" fmla="*/ 784580 h 4795520"/>
                <a:gd name="connsiteX164" fmla="*/ 1815440 w 4795520"/>
                <a:gd name="connsiteY164" fmla="*/ 1114821 h 4795520"/>
                <a:gd name="connsiteX165" fmla="*/ 1603218 w 4795520"/>
                <a:gd name="connsiteY165" fmla="*/ 1237798 h 4795520"/>
                <a:gd name="connsiteX166" fmla="*/ 1437082 w 4795520"/>
                <a:gd name="connsiteY166" fmla="*/ 878459 h 4795520"/>
                <a:gd name="connsiteX167" fmla="*/ 790093 w 4795520"/>
                <a:gd name="connsiteY167" fmla="*/ 1587464 h 4795520"/>
                <a:gd name="connsiteX168" fmla="*/ 614447 w 4795520"/>
                <a:gd name="connsiteY168" fmla="*/ 1544061 h 4795520"/>
                <a:gd name="connsiteX169" fmla="*/ 526746 w 4795520"/>
                <a:gd name="connsiteY169" fmla="*/ 1522603 h 4795520"/>
                <a:gd name="connsiteX170" fmla="*/ 449491 w 4795520"/>
                <a:gd name="connsiteY170" fmla="*/ 1350720 h 4795520"/>
                <a:gd name="connsiteX171" fmla="*/ 586516 w 4795520"/>
                <a:gd name="connsiteY171" fmla="*/ 1221347 h 4795520"/>
                <a:gd name="connsiteX172" fmla="*/ 753679 w 4795520"/>
                <a:gd name="connsiteY172" fmla="*/ 1308349 h 4795520"/>
                <a:gd name="connsiteX173" fmla="*/ 871698 w 4795520"/>
                <a:gd name="connsiteY173" fmla="*/ 1433520 h 4795520"/>
                <a:gd name="connsiteX174" fmla="*/ 1278911 w 4795520"/>
                <a:gd name="connsiteY174" fmla="*/ 1618757 h 4795520"/>
                <a:gd name="connsiteX175" fmla="*/ 1465448 w 4795520"/>
                <a:gd name="connsiteY175" fmla="*/ 1576085 h 4795520"/>
                <a:gd name="connsiteX176" fmla="*/ 2177299 w 4795520"/>
                <a:gd name="connsiteY176" fmla="*/ 1164727 h 4795520"/>
                <a:gd name="connsiteX177" fmla="*/ 2307997 w 4795520"/>
                <a:gd name="connsiteY177" fmla="*/ 1023869 h 4795520"/>
                <a:gd name="connsiteX178" fmla="*/ 2351157 w 4795520"/>
                <a:gd name="connsiteY178" fmla="*/ 586257 h 4795520"/>
                <a:gd name="connsiteX179" fmla="*/ 2299869 w 4795520"/>
                <a:gd name="connsiteY179" fmla="*/ 410530 h 4795520"/>
                <a:gd name="connsiteX180" fmla="*/ 2275485 w 4795520"/>
                <a:gd name="connsiteY180" fmla="*/ 324861 h 4795520"/>
                <a:gd name="connsiteX181" fmla="*/ 2386034 w 4795520"/>
                <a:gd name="connsiteY181" fmla="*/ 171454 h 4795520"/>
                <a:gd name="connsiteX182" fmla="*/ 2566955 w 4795520"/>
                <a:gd name="connsiteY182" fmla="*/ 226431 h 4795520"/>
                <a:gd name="connsiteX183" fmla="*/ 2573457 w 4795520"/>
                <a:gd name="connsiteY183" fmla="*/ 415407 h 4795520"/>
                <a:gd name="connsiteX184" fmla="*/ 2524689 w 4795520"/>
                <a:gd name="connsiteY184" fmla="*/ 577967 h 4795520"/>
                <a:gd name="connsiteX185" fmla="*/ 2567930 w 4795520"/>
                <a:gd name="connsiteY185" fmla="*/ 1024031 h 4795520"/>
                <a:gd name="connsiteX186" fmla="*/ 2698547 w 4795520"/>
                <a:gd name="connsiteY186" fmla="*/ 1164646 h 4795520"/>
                <a:gd name="connsiteX187" fmla="*/ 3410154 w 4795520"/>
                <a:gd name="connsiteY187" fmla="*/ 1575841 h 4795520"/>
                <a:gd name="connsiteX188" fmla="*/ 3597098 w 4795520"/>
                <a:gd name="connsiteY188" fmla="*/ 1618351 h 4795520"/>
                <a:gd name="connsiteX189" fmla="*/ 3998133 w 4795520"/>
                <a:gd name="connsiteY189" fmla="*/ 1436609 h 4795520"/>
                <a:gd name="connsiteX190" fmla="*/ 4123955 w 4795520"/>
                <a:gd name="connsiteY190" fmla="*/ 1304854 h 4795520"/>
                <a:gd name="connsiteX191" fmla="*/ 4186540 w 4795520"/>
                <a:gd name="connsiteY191" fmla="*/ 1240724 h 4795520"/>
                <a:gd name="connsiteX192" fmla="*/ 4400274 w 4795520"/>
                <a:gd name="connsiteY192" fmla="*/ 1286289 h 4795520"/>
                <a:gd name="connsiteX193" fmla="*/ 4375517 w 4795520"/>
                <a:gd name="connsiteY193" fmla="*/ 1503421 h 4795520"/>
                <a:gd name="connsiteX194" fmla="*/ 4258473 w 4795520"/>
                <a:gd name="connsiteY194" fmla="*/ 1544061 h 4795520"/>
                <a:gd name="connsiteX195" fmla="*/ 4091036 w 4795520"/>
                <a:gd name="connsiteY195" fmla="*/ 1583644 h 4795520"/>
                <a:gd name="connsiteX196" fmla="*/ 3724139 w 4795520"/>
                <a:gd name="connsiteY196" fmla="*/ 1844309 h 4795520"/>
                <a:gd name="connsiteX197" fmla="*/ 3671469 w 4795520"/>
                <a:gd name="connsiteY197" fmla="*/ 2025157 h 4795520"/>
                <a:gd name="connsiteX198" fmla="*/ 3671469 w 4795520"/>
                <a:gd name="connsiteY198" fmla="*/ 2850799 h 4795520"/>
                <a:gd name="connsiteX199" fmla="*/ 3724139 w 4795520"/>
                <a:gd name="connsiteY199" fmla="*/ 3031404 h 4795520"/>
                <a:gd name="connsiteX200" fmla="*/ 4086160 w 4795520"/>
                <a:gd name="connsiteY200" fmla="*/ 3288574 h 4795520"/>
                <a:gd name="connsiteX201" fmla="*/ 4261643 w 4795520"/>
                <a:gd name="connsiteY201" fmla="*/ 3332221 h 4795520"/>
                <a:gd name="connsiteX202" fmla="*/ 4349344 w 4795520"/>
                <a:gd name="connsiteY202" fmla="*/ 3353679 h 4795520"/>
                <a:gd name="connsiteX203" fmla="*/ 4426601 w 4795520"/>
                <a:gd name="connsiteY203" fmla="*/ 3525562 h 4795520"/>
                <a:gd name="connsiteX204" fmla="*/ 4289571 w 4795520"/>
                <a:gd name="connsiteY204" fmla="*/ 3654935 h 4795520"/>
                <a:gd name="connsiteX205" fmla="*/ 4122410 w 4795520"/>
                <a:gd name="connsiteY205" fmla="*/ 3567933 h 4795520"/>
                <a:gd name="connsiteX206" fmla="*/ 4004392 w 4795520"/>
                <a:gd name="connsiteY206" fmla="*/ 3442843 h 4795520"/>
                <a:gd name="connsiteX207" fmla="*/ 3597260 w 4795520"/>
                <a:gd name="connsiteY207" fmla="*/ 3257606 h 4795520"/>
                <a:gd name="connsiteX208" fmla="*/ 3410316 w 4795520"/>
                <a:gd name="connsiteY208" fmla="*/ 3300278 h 4795520"/>
                <a:gd name="connsiteX209" fmla="*/ 2643033 w 4795520"/>
                <a:gd name="connsiteY209" fmla="*/ 3721471 h 4795520"/>
                <a:gd name="connsiteX210" fmla="*/ 2575083 w 4795520"/>
                <a:gd name="connsiteY210" fmla="*/ 3791290 h 4795520"/>
                <a:gd name="connsiteX211" fmla="*/ 2524852 w 4795520"/>
                <a:gd name="connsiteY211" fmla="*/ 4290025 h 4795520"/>
                <a:gd name="connsiteX212" fmla="*/ 2575896 w 4795520"/>
                <a:gd name="connsiteY212" fmla="*/ 4465427 h 4795520"/>
                <a:gd name="connsiteX213" fmla="*/ 2600605 w 4795520"/>
                <a:gd name="connsiteY213" fmla="*/ 4551421 h 4795520"/>
                <a:gd name="connsiteX214" fmla="*/ 2543709 w 4795520"/>
                <a:gd name="connsiteY214" fmla="*/ 4675698 h 4795520"/>
                <a:gd name="connsiteX215" fmla="*/ 2330601 w 4795520"/>
                <a:gd name="connsiteY215" fmla="*/ 4672455 h 4795520"/>
                <a:gd name="connsiteX216" fmla="*/ 2302958 w 4795520"/>
                <a:gd name="connsiteY216" fmla="*/ 4461119 h 4795520"/>
                <a:gd name="connsiteX217" fmla="*/ 2351726 w 4795520"/>
                <a:gd name="connsiteY217" fmla="*/ 4297909 h 4795520"/>
                <a:gd name="connsiteX218" fmla="*/ 2308485 w 4795520"/>
                <a:gd name="connsiteY218" fmla="*/ 3852331 h 4795520"/>
                <a:gd name="connsiteX219" fmla="*/ 2177949 w 4795520"/>
                <a:gd name="connsiteY219" fmla="*/ 3711880 h 4795520"/>
                <a:gd name="connsiteX220" fmla="*/ 1466261 w 4795520"/>
                <a:gd name="connsiteY220" fmla="*/ 3300603 h 4795520"/>
                <a:gd name="connsiteX221" fmla="*/ 1343285 w 4795520"/>
                <a:gd name="connsiteY221" fmla="*/ 3244764 h 4795520"/>
                <a:gd name="connsiteX222" fmla="*/ 1279155 w 4795520"/>
                <a:gd name="connsiteY222" fmla="*/ 3258094 h 4795520"/>
                <a:gd name="connsiteX223" fmla="*/ 878119 w 4795520"/>
                <a:gd name="connsiteY223" fmla="*/ 3439836 h 4795520"/>
                <a:gd name="connsiteX224" fmla="*/ 752298 w 4795520"/>
                <a:gd name="connsiteY224" fmla="*/ 3571590 h 4795520"/>
                <a:gd name="connsiteX225" fmla="*/ 689712 w 4795520"/>
                <a:gd name="connsiteY225" fmla="*/ 3635720 h 4795520"/>
                <a:gd name="connsiteX226" fmla="*/ 474915 w 4795520"/>
                <a:gd name="connsiteY226" fmla="*/ 3590797 h 4795520"/>
                <a:gd name="connsiteX227" fmla="*/ 500573 w 4795520"/>
                <a:gd name="connsiteY227" fmla="*/ 3372861 h 4795520"/>
                <a:gd name="connsiteX228" fmla="*/ 617373 w 4795520"/>
                <a:gd name="connsiteY228" fmla="*/ 3332221 h 4795520"/>
                <a:gd name="connsiteX229" fmla="*/ 784728 w 4795520"/>
                <a:gd name="connsiteY229" fmla="*/ 3292556 h 4795520"/>
                <a:gd name="connsiteX230" fmla="*/ 1151708 w 4795520"/>
                <a:gd name="connsiteY230" fmla="*/ 3031810 h 4795520"/>
                <a:gd name="connsiteX231" fmla="*/ 1204377 w 4795520"/>
                <a:gd name="connsiteY231" fmla="*/ 2851043 h 4795520"/>
                <a:gd name="connsiteX232" fmla="*/ 1204377 w 4795520"/>
                <a:gd name="connsiteY232" fmla="*/ 2025645 h 4795520"/>
                <a:gd name="connsiteX233" fmla="*/ 1151789 w 4795520"/>
                <a:gd name="connsiteY233" fmla="*/ 1844715 h 4795520"/>
                <a:gd name="connsiteX234" fmla="*/ 790093 w 4795520"/>
                <a:gd name="connsiteY234" fmla="*/ 1587464 h 4795520"/>
                <a:gd name="connsiteX235" fmla="*/ 164237 w 4795520"/>
                <a:gd name="connsiteY235" fmla="*/ 2409937 h 4795520"/>
                <a:gd name="connsiteX236" fmla="*/ 260464 w 4795520"/>
                <a:gd name="connsiteY236" fmla="*/ 2289147 h 4795520"/>
                <a:gd name="connsiteX237" fmla="*/ 414335 w 4795520"/>
                <a:gd name="connsiteY237" fmla="*/ 2302322 h 4795520"/>
                <a:gd name="connsiteX238" fmla="*/ 578602 w 4795520"/>
                <a:gd name="connsiteY238" fmla="*/ 2351090 h 4795520"/>
                <a:gd name="connsiteX239" fmla="*/ 979882 w 4795520"/>
                <a:gd name="connsiteY239" fmla="*/ 2315733 h 4795520"/>
                <a:gd name="connsiteX240" fmla="*/ 974761 w 4795520"/>
                <a:gd name="connsiteY240" fmla="*/ 2438141 h 4795520"/>
                <a:gd name="connsiteX241" fmla="*/ 979963 w 4795520"/>
                <a:gd name="connsiteY241" fmla="*/ 2560711 h 4795520"/>
                <a:gd name="connsiteX242" fmla="*/ 586486 w 4795520"/>
                <a:gd name="connsiteY242" fmla="*/ 2525192 h 4795520"/>
                <a:gd name="connsiteX243" fmla="*/ 409702 w 4795520"/>
                <a:gd name="connsiteY243" fmla="*/ 2576642 h 4795520"/>
                <a:gd name="connsiteX244" fmla="*/ 200650 w 4795520"/>
                <a:gd name="connsiteY244" fmla="*/ 2543805 h 4795520"/>
                <a:gd name="connsiteX245" fmla="*/ 164562 w 4795520"/>
                <a:gd name="connsiteY245" fmla="*/ 2409937 h 47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4795520" h="4795520">
                  <a:moveTo>
                    <a:pt x="324765" y="2763261"/>
                  </a:moveTo>
                  <a:cubicBezTo>
                    <a:pt x="385117" y="2763391"/>
                    <a:pt x="444280" y="2746485"/>
                    <a:pt x="495453" y="2714493"/>
                  </a:cubicBezTo>
                  <a:cubicBezTo>
                    <a:pt x="519513" y="2697115"/>
                    <a:pt x="548357" y="2687605"/>
                    <a:pt x="578033" y="2687264"/>
                  </a:cubicBezTo>
                  <a:cubicBezTo>
                    <a:pt x="682234" y="2692710"/>
                    <a:pt x="836910" y="2704251"/>
                    <a:pt x="1004916" y="2727904"/>
                  </a:cubicBezTo>
                  <a:cubicBezTo>
                    <a:pt x="1016636" y="2787360"/>
                    <a:pt x="1032161" y="2846004"/>
                    <a:pt x="1051408" y="2903469"/>
                  </a:cubicBezTo>
                  <a:cubicBezTo>
                    <a:pt x="911037" y="3013441"/>
                    <a:pt x="781071" y="3101223"/>
                    <a:pt x="697109" y="3155437"/>
                  </a:cubicBezTo>
                  <a:cubicBezTo>
                    <a:pt x="675564" y="3167344"/>
                    <a:pt x="650868" y="3172311"/>
                    <a:pt x="626395" y="3169661"/>
                  </a:cubicBezTo>
                  <a:cubicBezTo>
                    <a:pt x="541817" y="3165369"/>
                    <a:pt x="458835" y="3193809"/>
                    <a:pt x="394666" y="3249072"/>
                  </a:cubicBezTo>
                  <a:cubicBezTo>
                    <a:pt x="291559" y="3337447"/>
                    <a:pt x="254644" y="3480825"/>
                    <a:pt x="302250" y="3608004"/>
                  </a:cubicBezTo>
                  <a:cubicBezTo>
                    <a:pt x="335544" y="3697737"/>
                    <a:pt x="406688" y="3768247"/>
                    <a:pt x="496721" y="3800735"/>
                  </a:cubicBezTo>
                  <a:cubicBezTo>
                    <a:pt x="586753" y="3833223"/>
                    <a:pt x="686526" y="3824379"/>
                    <a:pt x="769448" y="3776579"/>
                  </a:cubicBezTo>
                  <a:cubicBezTo>
                    <a:pt x="822580" y="3746562"/>
                    <a:pt x="866008" y="3701972"/>
                    <a:pt x="894619" y="3648075"/>
                  </a:cubicBezTo>
                  <a:cubicBezTo>
                    <a:pt x="906697" y="3621521"/>
                    <a:pt x="926529" y="3599250"/>
                    <a:pt x="951515" y="3584189"/>
                  </a:cubicBezTo>
                  <a:cubicBezTo>
                    <a:pt x="1031088" y="3543549"/>
                    <a:pt x="1231118" y="3455766"/>
                    <a:pt x="1343610" y="3408055"/>
                  </a:cubicBezTo>
                  <a:cubicBezTo>
                    <a:pt x="1383380" y="3452418"/>
                    <a:pt x="1425865" y="3494277"/>
                    <a:pt x="1470813" y="3533389"/>
                  </a:cubicBezTo>
                  <a:cubicBezTo>
                    <a:pt x="1401319" y="3706190"/>
                    <a:pt x="1328329" y="3853795"/>
                    <a:pt x="1288421" y="3930685"/>
                  </a:cubicBezTo>
                  <a:cubicBezTo>
                    <a:pt x="1276139" y="3951631"/>
                    <a:pt x="1257445" y="3968074"/>
                    <a:pt x="1235101" y="3977584"/>
                  </a:cubicBezTo>
                  <a:cubicBezTo>
                    <a:pt x="1137394" y="4027279"/>
                    <a:pt x="1071192" y="4122734"/>
                    <a:pt x="1058870" y="4231649"/>
                  </a:cubicBezTo>
                  <a:cubicBezTo>
                    <a:pt x="1046548" y="4340572"/>
                    <a:pt x="1089764" y="4448398"/>
                    <a:pt x="1173897" y="4518665"/>
                  </a:cubicBezTo>
                  <a:cubicBezTo>
                    <a:pt x="1232484" y="4566937"/>
                    <a:pt x="1305985" y="4593418"/>
                    <a:pt x="1381893" y="4593605"/>
                  </a:cubicBezTo>
                  <a:cubicBezTo>
                    <a:pt x="1469691" y="4593353"/>
                    <a:pt x="1553662" y="4557671"/>
                    <a:pt x="1614784" y="4494639"/>
                  </a:cubicBezTo>
                  <a:cubicBezTo>
                    <a:pt x="1675899" y="4431606"/>
                    <a:pt x="1708979" y="4346571"/>
                    <a:pt x="1706525" y="4258813"/>
                  </a:cubicBezTo>
                  <a:cubicBezTo>
                    <a:pt x="1703672" y="4229308"/>
                    <a:pt x="1709849" y="4199633"/>
                    <a:pt x="1724244" y="4173713"/>
                  </a:cubicBezTo>
                  <a:cubicBezTo>
                    <a:pt x="1781140" y="4085930"/>
                    <a:pt x="1868760" y="3957427"/>
                    <a:pt x="1973367" y="3823640"/>
                  </a:cubicBezTo>
                  <a:cubicBezTo>
                    <a:pt x="2029995" y="3843009"/>
                    <a:pt x="2087793" y="3858785"/>
                    <a:pt x="2146412" y="3870863"/>
                  </a:cubicBezTo>
                  <a:cubicBezTo>
                    <a:pt x="2157710" y="3970432"/>
                    <a:pt x="2184451" y="4212240"/>
                    <a:pt x="2188759" y="4305468"/>
                  </a:cubicBezTo>
                  <a:cubicBezTo>
                    <a:pt x="2188580" y="4329445"/>
                    <a:pt x="2180875" y="4352757"/>
                    <a:pt x="2166732" y="4372117"/>
                  </a:cubicBezTo>
                  <a:cubicBezTo>
                    <a:pt x="2106431" y="4463956"/>
                    <a:pt x="2096425" y="4579983"/>
                    <a:pt x="2140121" y="4680786"/>
                  </a:cubicBezTo>
                  <a:cubicBezTo>
                    <a:pt x="2183817" y="4781598"/>
                    <a:pt x="2275339" y="4853620"/>
                    <a:pt x="2383587" y="4872396"/>
                  </a:cubicBezTo>
                  <a:cubicBezTo>
                    <a:pt x="2401599" y="4875241"/>
                    <a:pt x="2419814" y="4876630"/>
                    <a:pt x="2438045" y="4876541"/>
                  </a:cubicBezTo>
                  <a:cubicBezTo>
                    <a:pt x="2524332" y="4876736"/>
                    <a:pt x="2607140" y="4842542"/>
                    <a:pt x="2668157" y="4781533"/>
                  </a:cubicBezTo>
                  <a:cubicBezTo>
                    <a:pt x="2729165" y="4720516"/>
                    <a:pt x="2763360" y="4637708"/>
                    <a:pt x="2763165" y="4551421"/>
                  </a:cubicBezTo>
                  <a:cubicBezTo>
                    <a:pt x="2763393" y="4490144"/>
                    <a:pt x="2746047" y="4430094"/>
                    <a:pt x="2713178" y="4378376"/>
                  </a:cubicBezTo>
                  <a:cubicBezTo>
                    <a:pt x="2696580" y="4355114"/>
                    <a:pt x="2687583" y="4327291"/>
                    <a:pt x="2687412" y="4298721"/>
                  </a:cubicBezTo>
                  <a:cubicBezTo>
                    <a:pt x="2692858" y="4194439"/>
                    <a:pt x="2704156" y="4039926"/>
                    <a:pt x="2728052" y="3871839"/>
                  </a:cubicBezTo>
                  <a:cubicBezTo>
                    <a:pt x="2787443" y="3859565"/>
                    <a:pt x="2845997" y="3843545"/>
                    <a:pt x="2903373" y="3823884"/>
                  </a:cubicBezTo>
                  <a:cubicBezTo>
                    <a:pt x="3018465" y="3970756"/>
                    <a:pt x="3109499" y="4107469"/>
                    <a:pt x="3156072" y="4180296"/>
                  </a:cubicBezTo>
                  <a:cubicBezTo>
                    <a:pt x="3168004" y="4201413"/>
                    <a:pt x="3172873" y="4225789"/>
                    <a:pt x="3169971" y="4249872"/>
                  </a:cubicBezTo>
                  <a:cubicBezTo>
                    <a:pt x="3165192" y="4339426"/>
                    <a:pt x="3197484" y="4426990"/>
                    <a:pt x="3259274" y="4491989"/>
                  </a:cubicBezTo>
                  <a:cubicBezTo>
                    <a:pt x="3321055" y="4556989"/>
                    <a:pt x="3406878" y="4593679"/>
                    <a:pt x="3496554" y="4593443"/>
                  </a:cubicBezTo>
                  <a:cubicBezTo>
                    <a:pt x="3534569" y="4593508"/>
                    <a:pt x="3572291" y="4586737"/>
                    <a:pt x="3607908" y="4573448"/>
                  </a:cubicBezTo>
                  <a:cubicBezTo>
                    <a:pt x="3697747" y="4540156"/>
                    <a:pt x="3768330" y="4468938"/>
                    <a:pt x="3800810" y="4378799"/>
                  </a:cubicBezTo>
                  <a:cubicBezTo>
                    <a:pt x="3833289" y="4288659"/>
                    <a:pt x="3824357" y="4188790"/>
                    <a:pt x="3776401" y="4105844"/>
                  </a:cubicBezTo>
                  <a:cubicBezTo>
                    <a:pt x="3746523" y="4053361"/>
                    <a:pt x="3702396" y="4010413"/>
                    <a:pt x="3649117" y="3981973"/>
                  </a:cubicBezTo>
                  <a:cubicBezTo>
                    <a:pt x="3622051" y="3969684"/>
                    <a:pt x="3599365" y="3949437"/>
                    <a:pt x="3584093" y="3923939"/>
                  </a:cubicBezTo>
                  <a:cubicBezTo>
                    <a:pt x="3536625" y="3830874"/>
                    <a:pt x="3469163" y="3690991"/>
                    <a:pt x="3405277" y="3533064"/>
                  </a:cubicBezTo>
                  <a:cubicBezTo>
                    <a:pt x="3450298" y="3493684"/>
                    <a:pt x="3492807" y="3451524"/>
                    <a:pt x="3532561" y="3406836"/>
                  </a:cubicBezTo>
                  <a:cubicBezTo>
                    <a:pt x="3727633" y="3491448"/>
                    <a:pt x="3871905" y="3557122"/>
                    <a:pt x="3929939" y="3587440"/>
                  </a:cubicBezTo>
                  <a:cubicBezTo>
                    <a:pt x="3951121" y="3599803"/>
                    <a:pt x="3967743" y="3618676"/>
                    <a:pt x="3977326" y="3641247"/>
                  </a:cubicBezTo>
                  <a:cubicBezTo>
                    <a:pt x="4026581" y="3738150"/>
                    <a:pt x="4120842" y="3804173"/>
                    <a:pt x="4228749" y="3817349"/>
                  </a:cubicBezTo>
                  <a:cubicBezTo>
                    <a:pt x="4336648" y="3830524"/>
                    <a:pt x="4444027" y="3789128"/>
                    <a:pt x="4515155" y="3706922"/>
                  </a:cubicBezTo>
                  <a:cubicBezTo>
                    <a:pt x="4578440" y="3633412"/>
                    <a:pt x="4605604" y="3535486"/>
                    <a:pt x="4589218" y="3439884"/>
                  </a:cubicBezTo>
                  <a:cubicBezTo>
                    <a:pt x="4572832" y="3344275"/>
                    <a:pt x="4514611" y="3260979"/>
                    <a:pt x="4430462" y="3212739"/>
                  </a:cubicBezTo>
                  <a:cubicBezTo>
                    <a:pt x="4377077" y="3181755"/>
                    <a:pt x="4315906" y="3166800"/>
                    <a:pt x="4254247" y="3169661"/>
                  </a:cubicBezTo>
                  <a:cubicBezTo>
                    <a:pt x="4226384" y="3172367"/>
                    <a:pt x="4198383" y="3166255"/>
                    <a:pt x="4174186" y="3152186"/>
                  </a:cubicBezTo>
                  <a:cubicBezTo>
                    <a:pt x="4049665" y="3071637"/>
                    <a:pt x="3931890" y="2988081"/>
                    <a:pt x="3825332" y="2902900"/>
                  </a:cubicBezTo>
                  <a:cubicBezTo>
                    <a:pt x="3844278" y="2845622"/>
                    <a:pt x="3859567" y="2787198"/>
                    <a:pt x="3871093" y="2727985"/>
                  </a:cubicBezTo>
                  <a:cubicBezTo>
                    <a:pt x="4055598" y="2701813"/>
                    <a:pt x="4219296" y="2691328"/>
                    <a:pt x="4305534" y="2687345"/>
                  </a:cubicBezTo>
                  <a:cubicBezTo>
                    <a:pt x="4329788" y="2687475"/>
                    <a:pt x="4353343" y="2695457"/>
                    <a:pt x="4372671" y="2710104"/>
                  </a:cubicBezTo>
                  <a:cubicBezTo>
                    <a:pt x="4488829" y="2786190"/>
                    <a:pt x="4640489" y="2780110"/>
                    <a:pt x="4750176" y="2694970"/>
                  </a:cubicBezTo>
                  <a:cubicBezTo>
                    <a:pt x="4859872" y="2609829"/>
                    <a:pt x="4903381" y="2464411"/>
                    <a:pt x="4858482" y="2333013"/>
                  </a:cubicBezTo>
                  <a:cubicBezTo>
                    <a:pt x="4813583" y="2201616"/>
                    <a:pt x="4690184" y="2113232"/>
                    <a:pt x="4551325" y="2113021"/>
                  </a:cubicBezTo>
                  <a:cubicBezTo>
                    <a:pt x="4490975" y="2112875"/>
                    <a:pt x="4431803" y="2129781"/>
                    <a:pt x="4380637" y="2161789"/>
                  </a:cubicBezTo>
                  <a:cubicBezTo>
                    <a:pt x="4356416" y="2178850"/>
                    <a:pt x="4327675" y="2188327"/>
                    <a:pt x="4298056" y="2189018"/>
                  </a:cubicBezTo>
                  <a:cubicBezTo>
                    <a:pt x="4193856" y="2183572"/>
                    <a:pt x="4039180" y="2172111"/>
                    <a:pt x="3871255" y="2148378"/>
                  </a:cubicBezTo>
                  <a:cubicBezTo>
                    <a:pt x="3859551" y="2088889"/>
                    <a:pt x="3844018" y="2030221"/>
                    <a:pt x="3824763" y="1972732"/>
                  </a:cubicBezTo>
                  <a:cubicBezTo>
                    <a:pt x="3964971" y="1862922"/>
                    <a:pt x="4094938" y="1775058"/>
                    <a:pt x="4178981" y="1720763"/>
                  </a:cubicBezTo>
                  <a:cubicBezTo>
                    <a:pt x="4200423" y="1708823"/>
                    <a:pt x="4225059" y="1703874"/>
                    <a:pt x="4249451" y="1706621"/>
                  </a:cubicBezTo>
                  <a:cubicBezTo>
                    <a:pt x="4334039" y="1711075"/>
                    <a:pt x="4417067" y="1682578"/>
                    <a:pt x="4481099" y="1627129"/>
                  </a:cubicBezTo>
                  <a:cubicBezTo>
                    <a:pt x="4584203" y="1538753"/>
                    <a:pt x="4621120" y="1395375"/>
                    <a:pt x="4573514" y="1268196"/>
                  </a:cubicBezTo>
                  <a:cubicBezTo>
                    <a:pt x="4540108" y="1178528"/>
                    <a:pt x="4468948" y="1108099"/>
                    <a:pt x="4378938" y="1075628"/>
                  </a:cubicBezTo>
                  <a:cubicBezTo>
                    <a:pt x="4288929" y="1043157"/>
                    <a:pt x="4189190" y="1051935"/>
                    <a:pt x="4106236" y="1099622"/>
                  </a:cubicBezTo>
                  <a:cubicBezTo>
                    <a:pt x="4053160" y="1129687"/>
                    <a:pt x="4009764" y="1174261"/>
                    <a:pt x="3981146" y="1228125"/>
                  </a:cubicBezTo>
                  <a:cubicBezTo>
                    <a:pt x="3969067" y="1254680"/>
                    <a:pt x="3949235" y="1276950"/>
                    <a:pt x="3924250" y="1292012"/>
                  </a:cubicBezTo>
                  <a:cubicBezTo>
                    <a:pt x="3844677" y="1332652"/>
                    <a:pt x="3644647" y="1420434"/>
                    <a:pt x="3532155" y="1468145"/>
                  </a:cubicBezTo>
                  <a:cubicBezTo>
                    <a:pt x="3492482" y="1423815"/>
                    <a:pt x="3450111" y="1381989"/>
                    <a:pt x="3405277" y="1342893"/>
                  </a:cubicBezTo>
                  <a:cubicBezTo>
                    <a:pt x="3474771" y="1170092"/>
                    <a:pt x="3547761" y="1022487"/>
                    <a:pt x="3587669" y="945596"/>
                  </a:cubicBezTo>
                  <a:cubicBezTo>
                    <a:pt x="3599983" y="924675"/>
                    <a:pt x="3618669" y="908240"/>
                    <a:pt x="3640989" y="898698"/>
                  </a:cubicBezTo>
                  <a:cubicBezTo>
                    <a:pt x="3764916" y="836088"/>
                    <a:pt x="3835411" y="701693"/>
                    <a:pt x="3816472" y="564145"/>
                  </a:cubicBezTo>
                  <a:cubicBezTo>
                    <a:pt x="3797526" y="426598"/>
                    <a:pt x="3693325" y="316261"/>
                    <a:pt x="3557084" y="289487"/>
                  </a:cubicBezTo>
                  <a:cubicBezTo>
                    <a:pt x="3420842" y="262712"/>
                    <a:pt x="3282634" y="325412"/>
                    <a:pt x="3213050" y="445562"/>
                  </a:cubicBezTo>
                  <a:cubicBezTo>
                    <a:pt x="3182675" y="497634"/>
                    <a:pt x="3167606" y="557217"/>
                    <a:pt x="3169565" y="617469"/>
                  </a:cubicBezTo>
                  <a:cubicBezTo>
                    <a:pt x="3172418" y="646976"/>
                    <a:pt x="3166240" y="676653"/>
                    <a:pt x="3151846" y="702569"/>
                  </a:cubicBezTo>
                  <a:cubicBezTo>
                    <a:pt x="3094950" y="790351"/>
                    <a:pt x="3007411" y="918774"/>
                    <a:pt x="2902723" y="1052561"/>
                  </a:cubicBezTo>
                  <a:cubicBezTo>
                    <a:pt x="2846079" y="1033224"/>
                    <a:pt x="2788289" y="1017456"/>
                    <a:pt x="2729678" y="1005337"/>
                  </a:cubicBezTo>
                  <a:cubicBezTo>
                    <a:pt x="2718380" y="905363"/>
                    <a:pt x="2691557" y="662904"/>
                    <a:pt x="2687331" y="570245"/>
                  </a:cubicBezTo>
                  <a:cubicBezTo>
                    <a:pt x="2687501" y="546632"/>
                    <a:pt x="2695125" y="523676"/>
                    <a:pt x="2709114" y="504652"/>
                  </a:cubicBezTo>
                  <a:cubicBezTo>
                    <a:pt x="2785907" y="388690"/>
                    <a:pt x="2780437" y="236721"/>
                    <a:pt x="2695491" y="126585"/>
                  </a:cubicBezTo>
                  <a:cubicBezTo>
                    <a:pt x="2610553" y="16450"/>
                    <a:pt x="2464957" y="-27455"/>
                    <a:pt x="2333291" y="17358"/>
                  </a:cubicBezTo>
                  <a:cubicBezTo>
                    <a:pt x="2201626" y="62171"/>
                    <a:pt x="2113047" y="185775"/>
                    <a:pt x="2112925" y="324861"/>
                  </a:cubicBezTo>
                  <a:cubicBezTo>
                    <a:pt x="2112730" y="386031"/>
                    <a:pt x="2130018" y="445984"/>
                    <a:pt x="2162750" y="497662"/>
                  </a:cubicBezTo>
                  <a:cubicBezTo>
                    <a:pt x="2179453" y="521063"/>
                    <a:pt x="2188507" y="549055"/>
                    <a:pt x="2188678" y="577804"/>
                  </a:cubicBezTo>
                  <a:cubicBezTo>
                    <a:pt x="2184045" y="666724"/>
                    <a:pt x="2160149" y="883905"/>
                    <a:pt x="2145193" y="1005093"/>
                  </a:cubicBezTo>
                  <a:cubicBezTo>
                    <a:pt x="2086842" y="1017212"/>
                    <a:pt x="2029312" y="1033013"/>
                    <a:pt x="1972961" y="1052398"/>
                  </a:cubicBezTo>
                  <a:cubicBezTo>
                    <a:pt x="1857950" y="906094"/>
                    <a:pt x="1766916" y="768893"/>
                    <a:pt x="1720261" y="695985"/>
                  </a:cubicBezTo>
                  <a:cubicBezTo>
                    <a:pt x="1708419" y="674896"/>
                    <a:pt x="1703607" y="650581"/>
                    <a:pt x="1706525" y="626572"/>
                  </a:cubicBezTo>
                  <a:cubicBezTo>
                    <a:pt x="1714255" y="487955"/>
                    <a:pt x="1633105" y="359725"/>
                    <a:pt x="1504528" y="307365"/>
                  </a:cubicBezTo>
                  <a:cubicBezTo>
                    <a:pt x="1375943" y="255005"/>
                    <a:pt x="1228306" y="290071"/>
                    <a:pt x="1136996" y="394654"/>
                  </a:cubicBezTo>
                  <a:cubicBezTo>
                    <a:pt x="1045686" y="499237"/>
                    <a:pt x="1030869" y="650260"/>
                    <a:pt x="1100095" y="770600"/>
                  </a:cubicBezTo>
                  <a:cubicBezTo>
                    <a:pt x="1130038" y="823067"/>
                    <a:pt x="1174222" y="865991"/>
                    <a:pt x="1227542" y="894390"/>
                  </a:cubicBezTo>
                  <a:cubicBezTo>
                    <a:pt x="1254616" y="906631"/>
                    <a:pt x="1277310" y="926845"/>
                    <a:pt x="1292566" y="952342"/>
                  </a:cubicBezTo>
                  <a:cubicBezTo>
                    <a:pt x="1340033" y="1045408"/>
                    <a:pt x="1407577" y="1185372"/>
                    <a:pt x="1471382" y="1343299"/>
                  </a:cubicBezTo>
                  <a:cubicBezTo>
                    <a:pt x="1426393" y="1382655"/>
                    <a:pt x="1383908" y="1424782"/>
                    <a:pt x="1344179" y="1469446"/>
                  </a:cubicBezTo>
                  <a:cubicBezTo>
                    <a:pt x="1252332" y="1429618"/>
                    <a:pt x="1029788" y="1332245"/>
                    <a:pt x="946719" y="1288842"/>
                  </a:cubicBezTo>
                  <a:cubicBezTo>
                    <a:pt x="925538" y="1276479"/>
                    <a:pt x="908916" y="1257606"/>
                    <a:pt x="899333" y="1235034"/>
                  </a:cubicBezTo>
                  <a:cubicBezTo>
                    <a:pt x="836650" y="1110936"/>
                    <a:pt x="702066" y="1040344"/>
                    <a:pt x="564334" y="1059323"/>
                  </a:cubicBezTo>
                  <a:cubicBezTo>
                    <a:pt x="426601" y="1078302"/>
                    <a:pt x="316126" y="1182657"/>
                    <a:pt x="289341" y="1319086"/>
                  </a:cubicBezTo>
                  <a:cubicBezTo>
                    <a:pt x="262556" y="1455514"/>
                    <a:pt x="325376" y="1593902"/>
                    <a:pt x="445709" y="1663542"/>
                  </a:cubicBezTo>
                  <a:cubicBezTo>
                    <a:pt x="499136" y="1694421"/>
                    <a:pt x="560279" y="1709368"/>
                    <a:pt x="621925" y="1706621"/>
                  </a:cubicBezTo>
                  <a:cubicBezTo>
                    <a:pt x="649726" y="1704004"/>
                    <a:pt x="677653" y="1710108"/>
                    <a:pt x="701823" y="1724096"/>
                  </a:cubicBezTo>
                  <a:cubicBezTo>
                    <a:pt x="822215" y="1801288"/>
                    <a:pt x="938616" y="1884510"/>
                    <a:pt x="1050595" y="1973463"/>
                  </a:cubicBezTo>
                  <a:cubicBezTo>
                    <a:pt x="1031690" y="2030749"/>
                    <a:pt x="1016433" y="2089165"/>
                    <a:pt x="1004916" y="2148378"/>
                  </a:cubicBezTo>
                  <a:cubicBezTo>
                    <a:pt x="820735" y="2174469"/>
                    <a:pt x="656875" y="2184954"/>
                    <a:pt x="570556" y="2189018"/>
                  </a:cubicBezTo>
                  <a:cubicBezTo>
                    <a:pt x="546324" y="2188774"/>
                    <a:pt x="522804" y="2180800"/>
                    <a:pt x="503418" y="2166259"/>
                  </a:cubicBezTo>
                  <a:cubicBezTo>
                    <a:pt x="387269" y="2090100"/>
                    <a:pt x="235565" y="2096131"/>
                    <a:pt x="125831" y="2181280"/>
                  </a:cubicBezTo>
                  <a:cubicBezTo>
                    <a:pt x="16098" y="2266421"/>
                    <a:pt x="-27428" y="2411871"/>
                    <a:pt x="17496" y="2543301"/>
                  </a:cubicBezTo>
                  <a:cubicBezTo>
                    <a:pt x="62420" y="2674723"/>
                    <a:pt x="185872" y="2763098"/>
                    <a:pt x="324765" y="2763261"/>
                  </a:cubicBezTo>
                  <a:close/>
                  <a:moveTo>
                    <a:pt x="1587856" y="4084874"/>
                  </a:moveTo>
                  <a:cubicBezTo>
                    <a:pt x="1555035" y="4138486"/>
                    <a:pt x="1539698" y="4200974"/>
                    <a:pt x="1543965" y="4263690"/>
                  </a:cubicBezTo>
                  <a:cubicBezTo>
                    <a:pt x="1544948" y="4293755"/>
                    <a:pt x="1537398" y="4323488"/>
                    <a:pt x="1522182" y="4349440"/>
                  </a:cubicBezTo>
                  <a:cubicBezTo>
                    <a:pt x="1487231" y="4409303"/>
                    <a:pt x="1418168" y="4440417"/>
                    <a:pt x="1350169" y="4426932"/>
                  </a:cubicBezTo>
                  <a:cubicBezTo>
                    <a:pt x="1282170" y="4413448"/>
                    <a:pt x="1230208" y="4358324"/>
                    <a:pt x="1220755" y="4289651"/>
                  </a:cubicBezTo>
                  <a:cubicBezTo>
                    <a:pt x="1211302" y="4220977"/>
                    <a:pt x="1246431" y="4153864"/>
                    <a:pt x="1308253" y="4122506"/>
                  </a:cubicBezTo>
                  <a:cubicBezTo>
                    <a:pt x="1361434" y="4097748"/>
                    <a:pt x="1405131" y="4056385"/>
                    <a:pt x="1432774" y="4004650"/>
                  </a:cubicBezTo>
                  <a:cubicBezTo>
                    <a:pt x="1478047" y="3917437"/>
                    <a:pt x="1540876" y="3788689"/>
                    <a:pt x="1603462" y="3638890"/>
                  </a:cubicBezTo>
                  <a:cubicBezTo>
                    <a:pt x="1670713" y="3685626"/>
                    <a:pt x="1741752" y="3726656"/>
                    <a:pt x="1815846" y="3761542"/>
                  </a:cubicBezTo>
                  <a:cubicBezTo>
                    <a:pt x="1720668" y="3885738"/>
                    <a:pt x="1641501" y="4002700"/>
                    <a:pt x="1587856" y="4084874"/>
                  </a:cubicBezTo>
                  <a:close/>
                  <a:moveTo>
                    <a:pt x="3439008" y="3997823"/>
                  </a:moveTo>
                  <a:cubicBezTo>
                    <a:pt x="3469090" y="4053061"/>
                    <a:pt x="3515582" y="4097594"/>
                    <a:pt x="3572063" y="4125270"/>
                  </a:cubicBezTo>
                  <a:cubicBezTo>
                    <a:pt x="3598561" y="4139396"/>
                    <a:pt x="3620490" y="4160765"/>
                    <a:pt x="3635299" y="4186880"/>
                  </a:cubicBezTo>
                  <a:cubicBezTo>
                    <a:pt x="3669949" y="4247060"/>
                    <a:pt x="3662553" y="4322601"/>
                    <a:pt x="3616881" y="4374913"/>
                  </a:cubicBezTo>
                  <a:cubicBezTo>
                    <a:pt x="3571210" y="4427225"/>
                    <a:pt x="3497351" y="4444749"/>
                    <a:pt x="3433050" y="4418528"/>
                  </a:cubicBezTo>
                  <a:cubicBezTo>
                    <a:pt x="3368750" y="4392307"/>
                    <a:pt x="3328199" y="4328145"/>
                    <a:pt x="3332125" y="4258813"/>
                  </a:cubicBezTo>
                  <a:cubicBezTo>
                    <a:pt x="3337229" y="4200397"/>
                    <a:pt x="3323257" y="4141908"/>
                    <a:pt x="3292298" y="4092107"/>
                  </a:cubicBezTo>
                  <a:cubicBezTo>
                    <a:pt x="3248650" y="4023832"/>
                    <a:pt x="3165907" y="3899312"/>
                    <a:pt x="3060812" y="3762029"/>
                  </a:cubicBezTo>
                  <a:cubicBezTo>
                    <a:pt x="3134818" y="3726941"/>
                    <a:pt x="3205726" y="3685667"/>
                    <a:pt x="3272791" y="3638646"/>
                  </a:cubicBezTo>
                  <a:cubicBezTo>
                    <a:pt x="3333100" y="3783487"/>
                    <a:pt x="3394629" y="3910691"/>
                    <a:pt x="3439008" y="3997823"/>
                  </a:cubicBezTo>
                  <a:close/>
                  <a:moveTo>
                    <a:pt x="4289278" y="2351090"/>
                  </a:moveTo>
                  <a:cubicBezTo>
                    <a:pt x="4352132" y="2352789"/>
                    <a:pt x="4413937" y="2334801"/>
                    <a:pt x="4466062" y="2299640"/>
                  </a:cubicBezTo>
                  <a:cubicBezTo>
                    <a:pt x="4534841" y="2259300"/>
                    <a:pt x="4622543" y="2273224"/>
                    <a:pt x="4675440" y="2332883"/>
                  </a:cubicBezTo>
                  <a:cubicBezTo>
                    <a:pt x="4728914" y="2394534"/>
                    <a:pt x="4728385" y="2486283"/>
                    <a:pt x="4674204" y="2547316"/>
                  </a:cubicBezTo>
                  <a:cubicBezTo>
                    <a:pt x="4620023" y="2608349"/>
                    <a:pt x="4528989" y="2619753"/>
                    <a:pt x="4461429" y="2573960"/>
                  </a:cubicBezTo>
                  <a:cubicBezTo>
                    <a:pt x="4413311" y="2540537"/>
                    <a:pt x="4355725" y="2523436"/>
                    <a:pt x="4297163" y="2525192"/>
                  </a:cubicBezTo>
                  <a:cubicBezTo>
                    <a:pt x="4216289" y="2528849"/>
                    <a:pt x="4067221" y="2538278"/>
                    <a:pt x="3895802" y="2560630"/>
                  </a:cubicBezTo>
                  <a:cubicBezTo>
                    <a:pt x="3899134" y="2519990"/>
                    <a:pt x="3901004" y="2479350"/>
                    <a:pt x="3901004" y="2438141"/>
                  </a:cubicBezTo>
                  <a:cubicBezTo>
                    <a:pt x="3901004" y="2396932"/>
                    <a:pt x="3899216" y="2356129"/>
                    <a:pt x="3895802" y="2315571"/>
                  </a:cubicBezTo>
                  <a:cubicBezTo>
                    <a:pt x="4050884" y="2335728"/>
                    <a:pt x="4191661" y="2345969"/>
                    <a:pt x="4289278" y="2351090"/>
                  </a:cubicBezTo>
                  <a:close/>
                  <a:moveTo>
                    <a:pt x="3288234" y="791408"/>
                  </a:moveTo>
                  <a:cubicBezTo>
                    <a:pt x="3321055" y="737796"/>
                    <a:pt x="3336392" y="675307"/>
                    <a:pt x="3332125" y="612592"/>
                  </a:cubicBezTo>
                  <a:cubicBezTo>
                    <a:pt x="3331141" y="582525"/>
                    <a:pt x="3338692" y="552793"/>
                    <a:pt x="3353908" y="526842"/>
                  </a:cubicBezTo>
                  <a:cubicBezTo>
                    <a:pt x="3388859" y="466977"/>
                    <a:pt x="3457922" y="435862"/>
                    <a:pt x="3525921" y="449348"/>
                  </a:cubicBezTo>
                  <a:cubicBezTo>
                    <a:pt x="3593920" y="462835"/>
                    <a:pt x="3645882" y="517957"/>
                    <a:pt x="3655335" y="586629"/>
                  </a:cubicBezTo>
                  <a:cubicBezTo>
                    <a:pt x="3664788" y="655301"/>
                    <a:pt x="3629658" y="722414"/>
                    <a:pt x="3567837" y="753775"/>
                  </a:cubicBezTo>
                  <a:cubicBezTo>
                    <a:pt x="3514712" y="778583"/>
                    <a:pt x="3471057" y="819929"/>
                    <a:pt x="3443397" y="871631"/>
                  </a:cubicBezTo>
                  <a:cubicBezTo>
                    <a:pt x="3398124" y="958845"/>
                    <a:pt x="3335295" y="1087592"/>
                    <a:pt x="3273116" y="1237391"/>
                  </a:cubicBezTo>
                  <a:cubicBezTo>
                    <a:pt x="3205865" y="1190655"/>
                    <a:pt x="3134826" y="1149625"/>
                    <a:pt x="3060731" y="1114740"/>
                  </a:cubicBezTo>
                  <a:cubicBezTo>
                    <a:pt x="3155422" y="990544"/>
                    <a:pt x="3234589" y="873582"/>
                    <a:pt x="3288234" y="791408"/>
                  </a:cubicBezTo>
                  <a:close/>
                  <a:moveTo>
                    <a:pt x="1437082" y="878459"/>
                  </a:moveTo>
                  <a:cubicBezTo>
                    <a:pt x="1407024" y="823253"/>
                    <a:pt x="1360557" y="778745"/>
                    <a:pt x="1304108" y="751093"/>
                  </a:cubicBezTo>
                  <a:cubicBezTo>
                    <a:pt x="1277602" y="736918"/>
                    <a:pt x="1255648" y="715530"/>
                    <a:pt x="1240791" y="689402"/>
                  </a:cubicBezTo>
                  <a:cubicBezTo>
                    <a:pt x="1206133" y="629171"/>
                    <a:pt x="1213594" y="553572"/>
                    <a:pt x="1259355" y="501277"/>
                  </a:cubicBezTo>
                  <a:cubicBezTo>
                    <a:pt x="1305115" y="448983"/>
                    <a:pt x="1379056" y="431558"/>
                    <a:pt x="1443356" y="457917"/>
                  </a:cubicBezTo>
                  <a:cubicBezTo>
                    <a:pt x="1507649" y="484276"/>
                    <a:pt x="1548078" y="548589"/>
                    <a:pt x="1543965" y="617956"/>
                  </a:cubicBezTo>
                  <a:cubicBezTo>
                    <a:pt x="1538877" y="676343"/>
                    <a:pt x="1552849" y="734807"/>
                    <a:pt x="1583792" y="784580"/>
                  </a:cubicBezTo>
                  <a:cubicBezTo>
                    <a:pt x="1636624" y="867161"/>
                    <a:pt x="1716604" y="985911"/>
                    <a:pt x="1815440" y="1114821"/>
                  </a:cubicBezTo>
                  <a:cubicBezTo>
                    <a:pt x="1741386" y="1149804"/>
                    <a:pt x="1670396" y="1190940"/>
                    <a:pt x="1603218" y="1237798"/>
                  </a:cubicBezTo>
                  <a:cubicBezTo>
                    <a:pt x="1543071" y="1092876"/>
                    <a:pt x="1481542" y="965591"/>
                    <a:pt x="1437082" y="878459"/>
                  </a:cubicBezTo>
                  <a:close/>
                  <a:moveTo>
                    <a:pt x="790093" y="1587464"/>
                  </a:moveTo>
                  <a:cubicBezTo>
                    <a:pt x="737657" y="1554668"/>
                    <a:pt x="676123" y="1539460"/>
                    <a:pt x="614447" y="1544061"/>
                  </a:cubicBezTo>
                  <a:cubicBezTo>
                    <a:pt x="583745" y="1545621"/>
                    <a:pt x="553258" y="1538168"/>
                    <a:pt x="526746" y="1522603"/>
                  </a:cubicBezTo>
                  <a:cubicBezTo>
                    <a:pt x="467023" y="1487604"/>
                    <a:pt x="436018" y="1418621"/>
                    <a:pt x="449491" y="1350720"/>
                  </a:cubicBezTo>
                  <a:cubicBezTo>
                    <a:pt x="462962" y="1282819"/>
                    <a:pt x="517955" y="1230897"/>
                    <a:pt x="586516" y="1221347"/>
                  </a:cubicBezTo>
                  <a:cubicBezTo>
                    <a:pt x="655077" y="1211796"/>
                    <a:pt x="722166" y="1246714"/>
                    <a:pt x="753679" y="1308349"/>
                  </a:cubicBezTo>
                  <a:cubicBezTo>
                    <a:pt x="778423" y="1361750"/>
                    <a:pt x="819841" y="1405682"/>
                    <a:pt x="871698" y="1433520"/>
                  </a:cubicBezTo>
                  <a:cubicBezTo>
                    <a:pt x="955579" y="1477249"/>
                    <a:pt x="1162843" y="1568363"/>
                    <a:pt x="1278911" y="1618757"/>
                  </a:cubicBezTo>
                  <a:cubicBezTo>
                    <a:pt x="1343764" y="1646514"/>
                    <a:pt x="1419111" y="1629275"/>
                    <a:pt x="1465448" y="1576085"/>
                  </a:cubicBezTo>
                  <a:cubicBezTo>
                    <a:pt x="1651856" y="1365415"/>
                    <a:pt x="1901694" y="1221046"/>
                    <a:pt x="2177299" y="1164727"/>
                  </a:cubicBezTo>
                  <a:cubicBezTo>
                    <a:pt x="2246923" y="1151300"/>
                    <a:pt x="2299812" y="1094298"/>
                    <a:pt x="2307997" y="1023869"/>
                  </a:cubicBezTo>
                  <a:cubicBezTo>
                    <a:pt x="2322058" y="900486"/>
                    <a:pt x="2346361" y="679567"/>
                    <a:pt x="2351157" y="586257"/>
                  </a:cubicBezTo>
                  <a:cubicBezTo>
                    <a:pt x="2352961" y="523746"/>
                    <a:pt x="2335014" y="462256"/>
                    <a:pt x="2299869" y="410530"/>
                  </a:cubicBezTo>
                  <a:cubicBezTo>
                    <a:pt x="2283743" y="384882"/>
                    <a:pt x="2275282" y="355158"/>
                    <a:pt x="2275485" y="324861"/>
                  </a:cubicBezTo>
                  <a:cubicBezTo>
                    <a:pt x="2275745" y="255349"/>
                    <a:pt x="2320173" y="193694"/>
                    <a:pt x="2386034" y="171454"/>
                  </a:cubicBezTo>
                  <a:cubicBezTo>
                    <a:pt x="2451887" y="149213"/>
                    <a:pt x="2524600" y="171308"/>
                    <a:pt x="2566955" y="226431"/>
                  </a:cubicBezTo>
                  <a:cubicBezTo>
                    <a:pt x="2609302" y="281552"/>
                    <a:pt x="2611919" y="357503"/>
                    <a:pt x="2573457" y="415407"/>
                  </a:cubicBezTo>
                  <a:cubicBezTo>
                    <a:pt x="2540165" y="462948"/>
                    <a:pt x="2523064" y="519948"/>
                    <a:pt x="2524689" y="577967"/>
                  </a:cubicBezTo>
                  <a:cubicBezTo>
                    <a:pt x="2528997" y="672008"/>
                    <a:pt x="2553625" y="897803"/>
                    <a:pt x="2567930" y="1024031"/>
                  </a:cubicBezTo>
                  <a:cubicBezTo>
                    <a:pt x="2576205" y="1094347"/>
                    <a:pt x="2629037" y="1151218"/>
                    <a:pt x="2698547" y="1164646"/>
                  </a:cubicBezTo>
                  <a:cubicBezTo>
                    <a:pt x="2974078" y="1220892"/>
                    <a:pt x="3223836" y="1365212"/>
                    <a:pt x="3410154" y="1575841"/>
                  </a:cubicBezTo>
                  <a:cubicBezTo>
                    <a:pt x="3456662" y="1629039"/>
                    <a:pt x="3532155" y="1646213"/>
                    <a:pt x="3597098" y="1618351"/>
                  </a:cubicBezTo>
                  <a:cubicBezTo>
                    <a:pt x="3710890" y="1568770"/>
                    <a:pt x="3914090" y="1479199"/>
                    <a:pt x="3998133" y="1436609"/>
                  </a:cubicBezTo>
                  <a:cubicBezTo>
                    <a:pt x="4052623" y="1406673"/>
                    <a:pt x="4096563" y="1360669"/>
                    <a:pt x="4123955" y="1304854"/>
                  </a:cubicBezTo>
                  <a:cubicBezTo>
                    <a:pt x="4138309" y="1277966"/>
                    <a:pt x="4160011" y="1255728"/>
                    <a:pt x="4186540" y="1240724"/>
                  </a:cubicBezTo>
                  <a:cubicBezTo>
                    <a:pt x="4258888" y="1198613"/>
                    <a:pt x="4351392" y="1218331"/>
                    <a:pt x="4400274" y="1286289"/>
                  </a:cubicBezTo>
                  <a:cubicBezTo>
                    <a:pt x="4449164" y="1354248"/>
                    <a:pt x="4438443" y="1448215"/>
                    <a:pt x="4375517" y="1503421"/>
                  </a:cubicBezTo>
                  <a:cubicBezTo>
                    <a:pt x="4343167" y="1531495"/>
                    <a:pt x="4301259" y="1546044"/>
                    <a:pt x="4258473" y="1544061"/>
                  </a:cubicBezTo>
                  <a:cubicBezTo>
                    <a:pt x="4199854" y="1538891"/>
                    <a:pt x="4141137" y="1552774"/>
                    <a:pt x="4091036" y="1583644"/>
                  </a:cubicBezTo>
                  <a:cubicBezTo>
                    <a:pt x="4003742" y="1639809"/>
                    <a:pt x="3869223" y="1730598"/>
                    <a:pt x="3724139" y="1844309"/>
                  </a:cubicBezTo>
                  <a:cubicBezTo>
                    <a:pt x="3670079" y="1887371"/>
                    <a:pt x="3648987" y="1959800"/>
                    <a:pt x="3671469" y="2025157"/>
                  </a:cubicBezTo>
                  <a:cubicBezTo>
                    <a:pt x="3760877" y="2293113"/>
                    <a:pt x="3760877" y="2582844"/>
                    <a:pt x="3671469" y="2850799"/>
                  </a:cubicBezTo>
                  <a:cubicBezTo>
                    <a:pt x="3649125" y="2916083"/>
                    <a:pt x="3670201" y="2988366"/>
                    <a:pt x="3724139" y="3031404"/>
                  </a:cubicBezTo>
                  <a:cubicBezTo>
                    <a:pt x="3835573" y="3118861"/>
                    <a:pt x="3957412" y="3205343"/>
                    <a:pt x="4086160" y="3288574"/>
                  </a:cubicBezTo>
                  <a:cubicBezTo>
                    <a:pt x="4138593" y="3321248"/>
                    <a:pt x="4200009" y="3336529"/>
                    <a:pt x="4261643" y="3332221"/>
                  </a:cubicBezTo>
                  <a:cubicBezTo>
                    <a:pt x="4292359" y="3330538"/>
                    <a:pt x="4322879" y="3338008"/>
                    <a:pt x="4349344" y="3353679"/>
                  </a:cubicBezTo>
                  <a:cubicBezTo>
                    <a:pt x="4409069" y="3388678"/>
                    <a:pt x="4440069" y="3457660"/>
                    <a:pt x="4426601" y="3525562"/>
                  </a:cubicBezTo>
                  <a:cubicBezTo>
                    <a:pt x="4413125" y="3593463"/>
                    <a:pt x="4358139" y="3645385"/>
                    <a:pt x="4289571" y="3654935"/>
                  </a:cubicBezTo>
                  <a:cubicBezTo>
                    <a:pt x="4221011" y="3664485"/>
                    <a:pt x="4153923" y="3629567"/>
                    <a:pt x="4122410" y="3567933"/>
                  </a:cubicBezTo>
                  <a:cubicBezTo>
                    <a:pt x="4097685" y="3514532"/>
                    <a:pt x="4056265" y="3470633"/>
                    <a:pt x="4004392" y="3442843"/>
                  </a:cubicBezTo>
                  <a:cubicBezTo>
                    <a:pt x="3921405" y="3399521"/>
                    <a:pt x="3713735" y="3308162"/>
                    <a:pt x="3597260" y="3257606"/>
                  </a:cubicBezTo>
                  <a:cubicBezTo>
                    <a:pt x="3532301" y="3229653"/>
                    <a:pt x="3456711" y="3246901"/>
                    <a:pt x="3410316" y="3300278"/>
                  </a:cubicBezTo>
                  <a:cubicBezTo>
                    <a:pt x="3211392" y="3525716"/>
                    <a:pt x="2940030" y="3674678"/>
                    <a:pt x="2643033" y="3721471"/>
                  </a:cubicBezTo>
                  <a:cubicBezTo>
                    <a:pt x="2607506" y="3727282"/>
                    <a:pt x="2579935" y="3755616"/>
                    <a:pt x="2575083" y="3791290"/>
                  </a:cubicBezTo>
                  <a:cubicBezTo>
                    <a:pt x="2544766" y="3987175"/>
                    <a:pt x="2531029" y="4170543"/>
                    <a:pt x="2524852" y="4290025"/>
                  </a:cubicBezTo>
                  <a:cubicBezTo>
                    <a:pt x="2522926" y="4352415"/>
                    <a:pt x="2540791" y="4413814"/>
                    <a:pt x="2575896" y="4465427"/>
                  </a:cubicBezTo>
                  <a:cubicBezTo>
                    <a:pt x="2592201" y="4491128"/>
                    <a:pt x="2600784" y="4520982"/>
                    <a:pt x="2600605" y="4551421"/>
                  </a:cubicBezTo>
                  <a:cubicBezTo>
                    <a:pt x="2600824" y="4599197"/>
                    <a:pt x="2580017" y="4644649"/>
                    <a:pt x="2543709" y="4675698"/>
                  </a:cubicBezTo>
                  <a:cubicBezTo>
                    <a:pt x="2481709" y="4727652"/>
                    <a:pt x="2390984" y="4726270"/>
                    <a:pt x="2330601" y="4672455"/>
                  </a:cubicBezTo>
                  <a:cubicBezTo>
                    <a:pt x="2270210" y="4618631"/>
                    <a:pt x="2258449" y="4528663"/>
                    <a:pt x="2302958" y="4461119"/>
                  </a:cubicBezTo>
                  <a:cubicBezTo>
                    <a:pt x="2336234" y="4413326"/>
                    <a:pt x="2353327" y="4356121"/>
                    <a:pt x="2351726" y="4297909"/>
                  </a:cubicBezTo>
                  <a:cubicBezTo>
                    <a:pt x="2347337" y="4203217"/>
                    <a:pt x="2322790" y="3978072"/>
                    <a:pt x="2308485" y="3852331"/>
                  </a:cubicBezTo>
                  <a:cubicBezTo>
                    <a:pt x="2300153" y="3782106"/>
                    <a:pt x="2247378" y="3725315"/>
                    <a:pt x="2177949" y="3711880"/>
                  </a:cubicBezTo>
                  <a:cubicBezTo>
                    <a:pt x="1902385" y="3655626"/>
                    <a:pt x="1652587" y="3511273"/>
                    <a:pt x="1466261" y="3300603"/>
                  </a:cubicBezTo>
                  <a:cubicBezTo>
                    <a:pt x="1435155" y="3265238"/>
                    <a:pt x="1390378" y="3244902"/>
                    <a:pt x="1343285" y="3244764"/>
                  </a:cubicBezTo>
                  <a:cubicBezTo>
                    <a:pt x="1321225" y="3244788"/>
                    <a:pt x="1299401" y="3249323"/>
                    <a:pt x="1279155" y="3258094"/>
                  </a:cubicBezTo>
                  <a:cubicBezTo>
                    <a:pt x="1165363" y="3307674"/>
                    <a:pt x="962163" y="3397245"/>
                    <a:pt x="878119" y="3439836"/>
                  </a:cubicBezTo>
                  <a:cubicBezTo>
                    <a:pt x="823629" y="3469771"/>
                    <a:pt x="779691" y="3515776"/>
                    <a:pt x="752298" y="3571590"/>
                  </a:cubicBezTo>
                  <a:cubicBezTo>
                    <a:pt x="737968" y="3598494"/>
                    <a:pt x="716255" y="3620741"/>
                    <a:pt x="689712" y="3635720"/>
                  </a:cubicBezTo>
                  <a:cubicBezTo>
                    <a:pt x="617283" y="3678620"/>
                    <a:pt x="524083" y="3659129"/>
                    <a:pt x="474915" y="3590797"/>
                  </a:cubicBezTo>
                  <a:cubicBezTo>
                    <a:pt x="425748" y="3522465"/>
                    <a:pt x="436881" y="3427904"/>
                    <a:pt x="500573" y="3372861"/>
                  </a:cubicBezTo>
                  <a:cubicBezTo>
                    <a:pt x="532822" y="3344779"/>
                    <a:pt x="574659" y="3330221"/>
                    <a:pt x="617373" y="3332221"/>
                  </a:cubicBezTo>
                  <a:cubicBezTo>
                    <a:pt x="675963" y="3337220"/>
                    <a:pt x="734613" y="3323321"/>
                    <a:pt x="784728" y="3292556"/>
                  </a:cubicBezTo>
                  <a:cubicBezTo>
                    <a:pt x="871942" y="3236473"/>
                    <a:pt x="1006379" y="3145683"/>
                    <a:pt x="1151708" y="3031810"/>
                  </a:cubicBezTo>
                  <a:cubicBezTo>
                    <a:pt x="1205734" y="2988764"/>
                    <a:pt x="1226827" y="2916376"/>
                    <a:pt x="1204377" y="2851043"/>
                  </a:cubicBezTo>
                  <a:cubicBezTo>
                    <a:pt x="1115026" y="2583169"/>
                    <a:pt x="1115026" y="2293519"/>
                    <a:pt x="1204377" y="2025645"/>
                  </a:cubicBezTo>
                  <a:cubicBezTo>
                    <a:pt x="1226892" y="1960279"/>
                    <a:pt x="1205832" y="1887826"/>
                    <a:pt x="1151789" y="1844715"/>
                  </a:cubicBezTo>
                  <a:cubicBezTo>
                    <a:pt x="1041004" y="1757421"/>
                    <a:pt x="919165" y="1670939"/>
                    <a:pt x="790093" y="1587464"/>
                  </a:cubicBezTo>
                  <a:close/>
                  <a:moveTo>
                    <a:pt x="164237" y="2409937"/>
                  </a:moveTo>
                  <a:cubicBezTo>
                    <a:pt x="174084" y="2356113"/>
                    <a:pt x="210201" y="2310775"/>
                    <a:pt x="260464" y="2289147"/>
                  </a:cubicBezTo>
                  <a:cubicBezTo>
                    <a:pt x="310729" y="2267518"/>
                    <a:pt x="368480" y="2272468"/>
                    <a:pt x="414335" y="2302322"/>
                  </a:cubicBezTo>
                  <a:cubicBezTo>
                    <a:pt x="462400" y="2335866"/>
                    <a:pt x="520020" y="2352968"/>
                    <a:pt x="578602" y="2351090"/>
                  </a:cubicBezTo>
                  <a:cubicBezTo>
                    <a:pt x="676138" y="2346701"/>
                    <a:pt x="819110" y="2336785"/>
                    <a:pt x="979882" y="2315733"/>
                  </a:cubicBezTo>
                  <a:cubicBezTo>
                    <a:pt x="976549" y="2356373"/>
                    <a:pt x="974761" y="2397013"/>
                    <a:pt x="974761" y="2438141"/>
                  </a:cubicBezTo>
                  <a:cubicBezTo>
                    <a:pt x="974761" y="2479269"/>
                    <a:pt x="976630" y="2520152"/>
                    <a:pt x="979963" y="2560711"/>
                  </a:cubicBezTo>
                  <a:cubicBezTo>
                    <a:pt x="824881" y="2540554"/>
                    <a:pt x="684104" y="2530312"/>
                    <a:pt x="586486" y="2525192"/>
                  </a:cubicBezTo>
                  <a:cubicBezTo>
                    <a:pt x="523666" y="2523721"/>
                    <a:pt x="461925" y="2541692"/>
                    <a:pt x="409702" y="2576642"/>
                  </a:cubicBezTo>
                  <a:cubicBezTo>
                    <a:pt x="341107" y="2616965"/>
                    <a:pt x="253581" y="2603212"/>
                    <a:pt x="200650" y="2543805"/>
                  </a:cubicBezTo>
                  <a:cubicBezTo>
                    <a:pt x="169178" y="2506839"/>
                    <a:pt x="155934" y="2457713"/>
                    <a:pt x="164562" y="2409937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201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890FE8A-0639-495C-B4FD-88C5B8E56C4F}"/>
              </a:ext>
            </a:extLst>
          </p:cNvPr>
          <p:cNvSpPr/>
          <p:nvPr/>
        </p:nvSpPr>
        <p:spPr>
          <a:xfrm>
            <a:off x="-635000" y="3073400"/>
            <a:ext cx="12827000" cy="3784600"/>
          </a:xfrm>
          <a:custGeom>
            <a:avLst/>
            <a:gdLst>
              <a:gd name="connsiteX0" fmla="*/ 6476996 w 12827000"/>
              <a:gd name="connsiteY0" fmla="*/ 0 h 3784600"/>
              <a:gd name="connsiteX1" fmla="*/ 12683440 w 12827000"/>
              <a:gd name="connsiteY1" fmla="*/ 1756708 h 3784600"/>
              <a:gd name="connsiteX2" fmla="*/ 12827000 w 12827000"/>
              <a:gd name="connsiteY2" fmla="*/ 1852877 h 3784600"/>
              <a:gd name="connsiteX3" fmla="*/ 12827000 w 12827000"/>
              <a:gd name="connsiteY3" fmla="*/ 3784600 h 3784600"/>
              <a:gd name="connsiteX4" fmla="*/ 0 w 12827000"/>
              <a:gd name="connsiteY4" fmla="*/ 3784600 h 3784600"/>
              <a:gd name="connsiteX5" fmla="*/ 0 w 12827000"/>
              <a:gd name="connsiteY5" fmla="*/ 1937948 h 3784600"/>
              <a:gd name="connsiteX6" fmla="*/ 270552 w 12827000"/>
              <a:gd name="connsiteY6" fmla="*/ 1756708 h 3784600"/>
              <a:gd name="connsiteX7" fmla="*/ 6476996 w 12827000"/>
              <a:gd name="connsiteY7" fmla="*/ 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00" h="3784600">
                <a:moveTo>
                  <a:pt x="6476996" y="0"/>
                </a:moveTo>
                <a:cubicBezTo>
                  <a:pt x="8804384" y="0"/>
                  <a:pt x="10952750" y="653383"/>
                  <a:pt x="12683440" y="1756708"/>
                </a:cubicBezTo>
                <a:lnTo>
                  <a:pt x="12827000" y="1852877"/>
                </a:lnTo>
                <a:lnTo>
                  <a:pt x="12827000" y="3784600"/>
                </a:lnTo>
                <a:lnTo>
                  <a:pt x="0" y="3784600"/>
                </a:lnTo>
                <a:lnTo>
                  <a:pt x="0" y="1937948"/>
                </a:lnTo>
                <a:lnTo>
                  <a:pt x="270552" y="1756708"/>
                </a:lnTo>
                <a:cubicBezTo>
                  <a:pt x="2001242" y="653383"/>
                  <a:pt x="4149609" y="0"/>
                  <a:pt x="6476996" y="0"/>
                </a:cubicBezTo>
                <a:close/>
              </a:path>
            </a:pathLst>
          </a:custGeom>
          <a:noFill/>
          <a:ln>
            <a:solidFill>
              <a:srgbClr val="50C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247C8-9DC9-4449-A948-E805EE2E8EDE}"/>
              </a:ext>
            </a:extLst>
          </p:cNvPr>
          <p:cNvSpPr txBox="1"/>
          <p:nvPr/>
        </p:nvSpPr>
        <p:spPr>
          <a:xfrm>
            <a:off x="2408999" y="288438"/>
            <a:ext cx="7580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Explained Variance and Cumulative Explained Variance after dimension reduction by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C0A6A-AF00-4639-1E90-DE551C7EAB08}"/>
              </a:ext>
            </a:extLst>
          </p:cNvPr>
          <p:cNvSpPr txBox="1"/>
          <p:nvPr/>
        </p:nvSpPr>
        <p:spPr>
          <a:xfrm>
            <a:off x="2122740" y="6089261"/>
            <a:ext cx="758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Predicting ‘Death’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DCDA65C-5524-C0E8-F08A-CE8D61C9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67" y="2533261"/>
            <a:ext cx="72136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7226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890FE8A-0639-495C-B4FD-88C5B8E56C4F}"/>
              </a:ext>
            </a:extLst>
          </p:cNvPr>
          <p:cNvSpPr/>
          <p:nvPr/>
        </p:nvSpPr>
        <p:spPr>
          <a:xfrm>
            <a:off x="-635000" y="3073400"/>
            <a:ext cx="12827000" cy="3784600"/>
          </a:xfrm>
          <a:custGeom>
            <a:avLst/>
            <a:gdLst>
              <a:gd name="connsiteX0" fmla="*/ 6476996 w 12827000"/>
              <a:gd name="connsiteY0" fmla="*/ 0 h 3784600"/>
              <a:gd name="connsiteX1" fmla="*/ 12683440 w 12827000"/>
              <a:gd name="connsiteY1" fmla="*/ 1756708 h 3784600"/>
              <a:gd name="connsiteX2" fmla="*/ 12827000 w 12827000"/>
              <a:gd name="connsiteY2" fmla="*/ 1852877 h 3784600"/>
              <a:gd name="connsiteX3" fmla="*/ 12827000 w 12827000"/>
              <a:gd name="connsiteY3" fmla="*/ 3784600 h 3784600"/>
              <a:gd name="connsiteX4" fmla="*/ 0 w 12827000"/>
              <a:gd name="connsiteY4" fmla="*/ 3784600 h 3784600"/>
              <a:gd name="connsiteX5" fmla="*/ 0 w 12827000"/>
              <a:gd name="connsiteY5" fmla="*/ 1937948 h 3784600"/>
              <a:gd name="connsiteX6" fmla="*/ 270552 w 12827000"/>
              <a:gd name="connsiteY6" fmla="*/ 1756708 h 3784600"/>
              <a:gd name="connsiteX7" fmla="*/ 6476996 w 12827000"/>
              <a:gd name="connsiteY7" fmla="*/ 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00" h="3784600">
                <a:moveTo>
                  <a:pt x="6476996" y="0"/>
                </a:moveTo>
                <a:cubicBezTo>
                  <a:pt x="8804384" y="0"/>
                  <a:pt x="10952750" y="653383"/>
                  <a:pt x="12683440" y="1756708"/>
                </a:cubicBezTo>
                <a:lnTo>
                  <a:pt x="12827000" y="1852877"/>
                </a:lnTo>
                <a:lnTo>
                  <a:pt x="12827000" y="3784600"/>
                </a:lnTo>
                <a:lnTo>
                  <a:pt x="0" y="3784600"/>
                </a:lnTo>
                <a:lnTo>
                  <a:pt x="0" y="1937948"/>
                </a:lnTo>
                <a:lnTo>
                  <a:pt x="270552" y="1756708"/>
                </a:lnTo>
                <a:cubicBezTo>
                  <a:pt x="2001242" y="653383"/>
                  <a:pt x="4149609" y="0"/>
                  <a:pt x="6476996" y="0"/>
                </a:cubicBezTo>
                <a:close/>
              </a:path>
            </a:pathLst>
          </a:custGeom>
          <a:noFill/>
          <a:ln>
            <a:solidFill>
              <a:srgbClr val="50C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247C8-9DC9-4449-A948-E805EE2E8EDE}"/>
              </a:ext>
            </a:extLst>
          </p:cNvPr>
          <p:cNvSpPr txBox="1"/>
          <p:nvPr/>
        </p:nvSpPr>
        <p:spPr>
          <a:xfrm>
            <a:off x="2305972" y="370893"/>
            <a:ext cx="758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Recursive Feature Elimination for Predictors of Illness ‘Severity’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05485C9-F6E6-6C5D-55AA-CB0B5CE27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98" y="2423911"/>
            <a:ext cx="6337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3265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890FE8A-0639-495C-B4FD-88C5B8E56C4F}"/>
              </a:ext>
            </a:extLst>
          </p:cNvPr>
          <p:cNvSpPr/>
          <p:nvPr/>
        </p:nvSpPr>
        <p:spPr>
          <a:xfrm>
            <a:off x="-635000" y="3073400"/>
            <a:ext cx="12827000" cy="3784600"/>
          </a:xfrm>
          <a:custGeom>
            <a:avLst/>
            <a:gdLst>
              <a:gd name="connsiteX0" fmla="*/ 6476996 w 12827000"/>
              <a:gd name="connsiteY0" fmla="*/ 0 h 3784600"/>
              <a:gd name="connsiteX1" fmla="*/ 12683440 w 12827000"/>
              <a:gd name="connsiteY1" fmla="*/ 1756708 h 3784600"/>
              <a:gd name="connsiteX2" fmla="*/ 12827000 w 12827000"/>
              <a:gd name="connsiteY2" fmla="*/ 1852877 h 3784600"/>
              <a:gd name="connsiteX3" fmla="*/ 12827000 w 12827000"/>
              <a:gd name="connsiteY3" fmla="*/ 3784600 h 3784600"/>
              <a:gd name="connsiteX4" fmla="*/ 0 w 12827000"/>
              <a:gd name="connsiteY4" fmla="*/ 3784600 h 3784600"/>
              <a:gd name="connsiteX5" fmla="*/ 0 w 12827000"/>
              <a:gd name="connsiteY5" fmla="*/ 1937948 h 3784600"/>
              <a:gd name="connsiteX6" fmla="*/ 270552 w 12827000"/>
              <a:gd name="connsiteY6" fmla="*/ 1756708 h 3784600"/>
              <a:gd name="connsiteX7" fmla="*/ 6476996 w 12827000"/>
              <a:gd name="connsiteY7" fmla="*/ 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00" h="3784600">
                <a:moveTo>
                  <a:pt x="6476996" y="0"/>
                </a:moveTo>
                <a:cubicBezTo>
                  <a:pt x="8804384" y="0"/>
                  <a:pt x="10952750" y="653383"/>
                  <a:pt x="12683440" y="1756708"/>
                </a:cubicBezTo>
                <a:lnTo>
                  <a:pt x="12827000" y="1852877"/>
                </a:lnTo>
                <a:lnTo>
                  <a:pt x="12827000" y="3784600"/>
                </a:lnTo>
                <a:lnTo>
                  <a:pt x="0" y="3784600"/>
                </a:lnTo>
                <a:lnTo>
                  <a:pt x="0" y="1937948"/>
                </a:lnTo>
                <a:lnTo>
                  <a:pt x="270552" y="1756708"/>
                </a:lnTo>
                <a:cubicBezTo>
                  <a:pt x="2001242" y="653383"/>
                  <a:pt x="4149609" y="0"/>
                  <a:pt x="6476996" y="0"/>
                </a:cubicBezTo>
                <a:close/>
              </a:path>
            </a:pathLst>
          </a:custGeom>
          <a:noFill/>
          <a:ln>
            <a:solidFill>
              <a:srgbClr val="50C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247C8-9DC9-4449-A948-E805EE2E8EDE}"/>
              </a:ext>
            </a:extLst>
          </p:cNvPr>
          <p:cNvSpPr txBox="1"/>
          <p:nvPr/>
        </p:nvSpPr>
        <p:spPr>
          <a:xfrm>
            <a:off x="2305972" y="370893"/>
            <a:ext cx="758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Recursive Feature Elimination for Predictors of ‘Death’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5085195-7A10-3E4E-A515-83FD8D0A4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82" y="2089061"/>
            <a:ext cx="6489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9682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890FE8A-0639-495C-B4FD-88C5B8E56C4F}"/>
              </a:ext>
            </a:extLst>
          </p:cNvPr>
          <p:cNvSpPr/>
          <p:nvPr/>
        </p:nvSpPr>
        <p:spPr>
          <a:xfrm>
            <a:off x="-635000" y="3073400"/>
            <a:ext cx="12827000" cy="3784600"/>
          </a:xfrm>
          <a:custGeom>
            <a:avLst/>
            <a:gdLst>
              <a:gd name="connsiteX0" fmla="*/ 6476996 w 12827000"/>
              <a:gd name="connsiteY0" fmla="*/ 0 h 3784600"/>
              <a:gd name="connsiteX1" fmla="*/ 12683440 w 12827000"/>
              <a:gd name="connsiteY1" fmla="*/ 1756708 h 3784600"/>
              <a:gd name="connsiteX2" fmla="*/ 12827000 w 12827000"/>
              <a:gd name="connsiteY2" fmla="*/ 1852877 h 3784600"/>
              <a:gd name="connsiteX3" fmla="*/ 12827000 w 12827000"/>
              <a:gd name="connsiteY3" fmla="*/ 3784600 h 3784600"/>
              <a:gd name="connsiteX4" fmla="*/ 0 w 12827000"/>
              <a:gd name="connsiteY4" fmla="*/ 3784600 h 3784600"/>
              <a:gd name="connsiteX5" fmla="*/ 0 w 12827000"/>
              <a:gd name="connsiteY5" fmla="*/ 1937948 h 3784600"/>
              <a:gd name="connsiteX6" fmla="*/ 270552 w 12827000"/>
              <a:gd name="connsiteY6" fmla="*/ 1756708 h 3784600"/>
              <a:gd name="connsiteX7" fmla="*/ 6476996 w 12827000"/>
              <a:gd name="connsiteY7" fmla="*/ 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00" h="3784600">
                <a:moveTo>
                  <a:pt x="6476996" y="0"/>
                </a:moveTo>
                <a:cubicBezTo>
                  <a:pt x="8804384" y="0"/>
                  <a:pt x="10952750" y="653383"/>
                  <a:pt x="12683440" y="1756708"/>
                </a:cubicBezTo>
                <a:lnTo>
                  <a:pt x="12827000" y="1852877"/>
                </a:lnTo>
                <a:lnTo>
                  <a:pt x="12827000" y="3784600"/>
                </a:lnTo>
                <a:lnTo>
                  <a:pt x="0" y="3784600"/>
                </a:lnTo>
                <a:lnTo>
                  <a:pt x="0" y="1937948"/>
                </a:lnTo>
                <a:lnTo>
                  <a:pt x="270552" y="1756708"/>
                </a:lnTo>
                <a:cubicBezTo>
                  <a:pt x="2001242" y="653383"/>
                  <a:pt x="4149609" y="0"/>
                  <a:pt x="6476996" y="0"/>
                </a:cubicBezTo>
                <a:close/>
              </a:path>
            </a:pathLst>
          </a:custGeom>
          <a:noFill/>
          <a:ln>
            <a:solidFill>
              <a:srgbClr val="50C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247C8-9DC9-4449-A948-E805EE2E8EDE}"/>
              </a:ext>
            </a:extLst>
          </p:cNvPr>
          <p:cNvSpPr txBox="1"/>
          <p:nvPr/>
        </p:nvSpPr>
        <p:spPr>
          <a:xfrm>
            <a:off x="2305972" y="370893"/>
            <a:ext cx="758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Scalability of the models for Predicting ‘Severity’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B2BEB8-F751-252B-2524-22230C88886A}"/>
              </a:ext>
            </a:extLst>
          </p:cNvPr>
          <p:cNvGrpSpPr/>
          <p:nvPr/>
        </p:nvGrpSpPr>
        <p:grpSpPr>
          <a:xfrm>
            <a:off x="815319" y="1815473"/>
            <a:ext cx="10561360" cy="4245199"/>
            <a:chOff x="696534" y="1917073"/>
            <a:chExt cx="10561360" cy="4245199"/>
          </a:xfrm>
        </p:grpSpPr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CD9950A8-4F59-40F9-7282-D89A706B3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64" b="32582"/>
            <a:stretch/>
          </p:blipFill>
          <p:spPr>
            <a:xfrm>
              <a:off x="696534" y="2512900"/>
              <a:ext cx="10561360" cy="3649372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5D1F9D9-A690-0626-2B66-83469C5F4396}"/>
                </a:ext>
              </a:extLst>
            </p:cNvPr>
            <p:cNvSpPr/>
            <p:nvPr/>
          </p:nvSpPr>
          <p:spPr>
            <a:xfrm>
              <a:off x="1476195" y="1950095"/>
              <a:ext cx="2430896" cy="5605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Logistic Regression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0356A0C-50C8-D07E-EB61-CE07E1F96802}"/>
                </a:ext>
              </a:extLst>
            </p:cNvPr>
            <p:cNvSpPr/>
            <p:nvPr/>
          </p:nvSpPr>
          <p:spPr>
            <a:xfrm>
              <a:off x="4971074" y="1924452"/>
              <a:ext cx="2430896" cy="5605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SVC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A19C59-4B74-39F4-7F90-200B92CF0E8A}"/>
                </a:ext>
              </a:extLst>
            </p:cNvPr>
            <p:cNvSpPr/>
            <p:nvPr/>
          </p:nvSpPr>
          <p:spPr>
            <a:xfrm>
              <a:off x="8670579" y="1917073"/>
              <a:ext cx="2430896" cy="5605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XGBoost</a:t>
              </a:r>
              <a:endPara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65301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890FE8A-0639-495C-B4FD-88C5B8E56C4F}"/>
              </a:ext>
            </a:extLst>
          </p:cNvPr>
          <p:cNvSpPr/>
          <p:nvPr/>
        </p:nvSpPr>
        <p:spPr>
          <a:xfrm>
            <a:off x="-635000" y="3073400"/>
            <a:ext cx="12827000" cy="3784600"/>
          </a:xfrm>
          <a:custGeom>
            <a:avLst/>
            <a:gdLst>
              <a:gd name="connsiteX0" fmla="*/ 6476996 w 12827000"/>
              <a:gd name="connsiteY0" fmla="*/ 0 h 3784600"/>
              <a:gd name="connsiteX1" fmla="*/ 12683440 w 12827000"/>
              <a:gd name="connsiteY1" fmla="*/ 1756708 h 3784600"/>
              <a:gd name="connsiteX2" fmla="*/ 12827000 w 12827000"/>
              <a:gd name="connsiteY2" fmla="*/ 1852877 h 3784600"/>
              <a:gd name="connsiteX3" fmla="*/ 12827000 w 12827000"/>
              <a:gd name="connsiteY3" fmla="*/ 3784600 h 3784600"/>
              <a:gd name="connsiteX4" fmla="*/ 0 w 12827000"/>
              <a:gd name="connsiteY4" fmla="*/ 3784600 h 3784600"/>
              <a:gd name="connsiteX5" fmla="*/ 0 w 12827000"/>
              <a:gd name="connsiteY5" fmla="*/ 1937948 h 3784600"/>
              <a:gd name="connsiteX6" fmla="*/ 270552 w 12827000"/>
              <a:gd name="connsiteY6" fmla="*/ 1756708 h 3784600"/>
              <a:gd name="connsiteX7" fmla="*/ 6476996 w 12827000"/>
              <a:gd name="connsiteY7" fmla="*/ 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00" h="3784600">
                <a:moveTo>
                  <a:pt x="6476996" y="0"/>
                </a:moveTo>
                <a:cubicBezTo>
                  <a:pt x="8804384" y="0"/>
                  <a:pt x="10952750" y="653383"/>
                  <a:pt x="12683440" y="1756708"/>
                </a:cubicBezTo>
                <a:lnTo>
                  <a:pt x="12827000" y="1852877"/>
                </a:lnTo>
                <a:lnTo>
                  <a:pt x="12827000" y="3784600"/>
                </a:lnTo>
                <a:lnTo>
                  <a:pt x="0" y="3784600"/>
                </a:lnTo>
                <a:lnTo>
                  <a:pt x="0" y="1937948"/>
                </a:lnTo>
                <a:lnTo>
                  <a:pt x="270552" y="1756708"/>
                </a:lnTo>
                <a:cubicBezTo>
                  <a:pt x="2001242" y="653383"/>
                  <a:pt x="4149609" y="0"/>
                  <a:pt x="6476996" y="0"/>
                </a:cubicBezTo>
                <a:close/>
              </a:path>
            </a:pathLst>
          </a:custGeom>
          <a:noFill/>
          <a:ln>
            <a:solidFill>
              <a:srgbClr val="50C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247C8-9DC9-4449-A948-E805EE2E8EDE}"/>
              </a:ext>
            </a:extLst>
          </p:cNvPr>
          <p:cNvSpPr txBox="1"/>
          <p:nvPr/>
        </p:nvSpPr>
        <p:spPr>
          <a:xfrm>
            <a:off x="2305972" y="370893"/>
            <a:ext cx="758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Scalability of the models for Predicting ‘Death’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D1F9D9-A690-0626-2B66-83469C5F4396}"/>
              </a:ext>
            </a:extLst>
          </p:cNvPr>
          <p:cNvSpPr/>
          <p:nvPr/>
        </p:nvSpPr>
        <p:spPr>
          <a:xfrm>
            <a:off x="1090524" y="1934736"/>
            <a:ext cx="2430896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 Regression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356A0C-50C8-D07E-EB61-CE07E1F96802}"/>
              </a:ext>
            </a:extLst>
          </p:cNvPr>
          <p:cNvSpPr/>
          <p:nvPr/>
        </p:nvSpPr>
        <p:spPr>
          <a:xfrm>
            <a:off x="3521420" y="1937641"/>
            <a:ext cx="2430896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A19C59-4B74-39F4-7F90-200B92CF0E8A}"/>
              </a:ext>
            </a:extLst>
          </p:cNvPr>
          <p:cNvSpPr/>
          <p:nvPr/>
        </p:nvSpPr>
        <p:spPr>
          <a:xfrm>
            <a:off x="8670579" y="1934735"/>
            <a:ext cx="2430896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XGBoost</a:t>
            </a:r>
            <a:endParaRPr lang="en-US" sz="17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9BC506B-D443-DB1F-CF4F-6F4BD2D80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7" b="33146"/>
          <a:stretch/>
        </p:blipFill>
        <p:spPr>
          <a:xfrm>
            <a:off x="631475" y="2597487"/>
            <a:ext cx="10470000" cy="349983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8EAB9B-A103-D61B-D376-C5BFF99106CD}"/>
              </a:ext>
            </a:extLst>
          </p:cNvPr>
          <p:cNvSpPr/>
          <p:nvPr/>
        </p:nvSpPr>
        <p:spPr>
          <a:xfrm>
            <a:off x="6239683" y="1934735"/>
            <a:ext cx="2430896" cy="560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4704752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890FE8A-0639-495C-B4FD-88C5B8E56C4F}"/>
              </a:ext>
            </a:extLst>
          </p:cNvPr>
          <p:cNvSpPr/>
          <p:nvPr/>
        </p:nvSpPr>
        <p:spPr>
          <a:xfrm>
            <a:off x="-635000" y="3073400"/>
            <a:ext cx="12827000" cy="3784600"/>
          </a:xfrm>
          <a:custGeom>
            <a:avLst/>
            <a:gdLst>
              <a:gd name="connsiteX0" fmla="*/ 6476996 w 12827000"/>
              <a:gd name="connsiteY0" fmla="*/ 0 h 3784600"/>
              <a:gd name="connsiteX1" fmla="*/ 12683440 w 12827000"/>
              <a:gd name="connsiteY1" fmla="*/ 1756708 h 3784600"/>
              <a:gd name="connsiteX2" fmla="*/ 12827000 w 12827000"/>
              <a:gd name="connsiteY2" fmla="*/ 1852877 h 3784600"/>
              <a:gd name="connsiteX3" fmla="*/ 12827000 w 12827000"/>
              <a:gd name="connsiteY3" fmla="*/ 3784600 h 3784600"/>
              <a:gd name="connsiteX4" fmla="*/ 0 w 12827000"/>
              <a:gd name="connsiteY4" fmla="*/ 3784600 h 3784600"/>
              <a:gd name="connsiteX5" fmla="*/ 0 w 12827000"/>
              <a:gd name="connsiteY5" fmla="*/ 1937948 h 3784600"/>
              <a:gd name="connsiteX6" fmla="*/ 270552 w 12827000"/>
              <a:gd name="connsiteY6" fmla="*/ 1756708 h 3784600"/>
              <a:gd name="connsiteX7" fmla="*/ 6476996 w 12827000"/>
              <a:gd name="connsiteY7" fmla="*/ 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00" h="3784600">
                <a:moveTo>
                  <a:pt x="6476996" y="0"/>
                </a:moveTo>
                <a:cubicBezTo>
                  <a:pt x="8804384" y="0"/>
                  <a:pt x="10952750" y="653383"/>
                  <a:pt x="12683440" y="1756708"/>
                </a:cubicBezTo>
                <a:lnTo>
                  <a:pt x="12827000" y="1852877"/>
                </a:lnTo>
                <a:lnTo>
                  <a:pt x="12827000" y="3784600"/>
                </a:lnTo>
                <a:lnTo>
                  <a:pt x="0" y="3784600"/>
                </a:lnTo>
                <a:lnTo>
                  <a:pt x="0" y="1937948"/>
                </a:lnTo>
                <a:lnTo>
                  <a:pt x="270552" y="1756708"/>
                </a:lnTo>
                <a:cubicBezTo>
                  <a:pt x="2001242" y="653383"/>
                  <a:pt x="4149609" y="0"/>
                  <a:pt x="6476996" y="0"/>
                </a:cubicBezTo>
                <a:close/>
              </a:path>
            </a:pathLst>
          </a:custGeom>
          <a:noFill/>
          <a:ln>
            <a:solidFill>
              <a:srgbClr val="50C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247C8-9DC9-4449-A948-E805EE2E8EDE}"/>
              </a:ext>
            </a:extLst>
          </p:cNvPr>
          <p:cNvSpPr txBox="1"/>
          <p:nvPr/>
        </p:nvSpPr>
        <p:spPr>
          <a:xfrm>
            <a:off x="2305972" y="370893"/>
            <a:ext cx="758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Top10 features for predicting illness severity by RFE (left) and SKB (right)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5F8C34E-3DD3-3730-478E-227EB3C85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632924"/>
            <a:ext cx="4318000" cy="30861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4EECCF-18AB-676B-793D-AB3C8DAC33A9}"/>
              </a:ext>
            </a:extLst>
          </p:cNvPr>
          <p:cNvGrpSpPr/>
          <p:nvPr/>
        </p:nvGrpSpPr>
        <p:grpSpPr>
          <a:xfrm>
            <a:off x="1644024" y="2632924"/>
            <a:ext cx="4241800" cy="3073400"/>
            <a:chOff x="1644024" y="2632924"/>
            <a:chExt cx="4241800" cy="3073400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360E95B-BAA5-F0BF-FACC-E15CD9578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024" y="2632924"/>
              <a:ext cx="4241800" cy="3073400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B65F2A6-F745-613C-9CE7-5F845F486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29" t="25869" r="4967" b="41362"/>
            <a:stretch/>
          </p:blipFill>
          <p:spPr>
            <a:xfrm>
              <a:off x="4185634" y="4175974"/>
              <a:ext cx="1081825" cy="100714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6ED9255-9849-7382-6DD1-15116E046A73}"/>
              </a:ext>
            </a:extLst>
          </p:cNvPr>
          <p:cNvSpPr/>
          <p:nvPr/>
        </p:nvSpPr>
        <p:spPr>
          <a:xfrm>
            <a:off x="1702677" y="4365938"/>
            <a:ext cx="1206590" cy="296215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BE199-402A-2E4C-6C3B-E1CD5EAA521E}"/>
              </a:ext>
            </a:extLst>
          </p:cNvPr>
          <p:cNvSpPr/>
          <p:nvPr/>
        </p:nvSpPr>
        <p:spPr>
          <a:xfrm>
            <a:off x="6146156" y="3132786"/>
            <a:ext cx="1206590" cy="296215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0366E-4988-CE4D-5A67-9B1881EFC019}"/>
              </a:ext>
            </a:extLst>
          </p:cNvPr>
          <p:cNvSpPr/>
          <p:nvPr/>
        </p:nvSpPr>
        <p:spPr>
          <a:xfrm>
            <a:off x="6146156" y="4817592"/>
            <a:ext cx="1604260" cy="296215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F5721-3D8C-613F-3504-5616FCD164C8}"/>
              </a:ext>
            </a:extLst>
          </p:cNvPr>
          <p:cNvSpPr/>
          <p:nvPr/>
        </p:nvSpPr>
        <p:spPr>
          <a:xfrm>
            <a:off x="1702677" y="3421935"/>
            <a:ext cx="1079160" cy="296215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15C62-0417-49AF-CB27-149EB9952DD8}"/>
              </a:ext>
            </a:extLst>
          </p:cNvPr>
          <p:cNvSpPr/>
          <p:nvPr/>
        </p:nvSpPr>
        <p:spPr>
          <a:xfrm>
            <a:off x="1702677" y="3686980"/>
            <a:ext cx="1877650" cy="296215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EDE2F-833C-CB25-BECC-791FD0529B5C}"/>
              </a:ext>
            </a:extLst>
          </p:cNvPr>
          <p:cNvSpPr/>
          <p:nvPr/>
        </p:nvSpPr>
        <p:spPr>
          <a:xfrm>
            <a:off x="6146155" y="4531439"/>
            <a:ext cx="2392537" cy="296215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B8A9C-E8B2-8C66-C11F-A25C056105C0}"/>
              </a:ext>
            </a:extLst>
          </p:cNvPr>
          <p:cNvSpPr/>
          <p:nvPr/>
        </p:nvSpPr>
        <p:spPr>
          <a:xfrm>
            <a:off x="1702677" y="3873409"/>
            <a:ext cx="1206590" cy="296215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0A4910-703C-494F-B031-DF35FA1360EE}"/>
              </a:ext>
            </a:extLst>
          </p:cNvPr>
          <p:cNvSpPr/>
          <p:nvPr/>
        </p:nvSpPr>
        <p:spPr>
          <a:xfrm>
            <a:off x="6159983" y="4342595"/>
            <a:ext cx="1649086" cy="319558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C72A21-CC15-3407-D4AA-F31CF833F4E0}"/>
              </a:ext>
            </a:extLst>
          </p:cNvPr>
          <p:cNvSpPr/>
          <p:nvPr/>
        </p:nvSpPr>
        <p:spPr>
          <a:xfrm>
            <a:off x="1703196" y="5083218"/>
            <a:ext cx="1336218" cy="296215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EC3F1D-C821-0245-7CA4-E9463C09AF7F}"/>
              </a:ext>
            </a:extLst>
          </p:cNvPr>
          <p:cNvSpPr/>
          <p:nvPr/>
        </p:nvSpPr>
        <p:spPr>
          <a:xfrm>
            <a:off x="6146155" y="3663637"/>
            <a:ext cx="1336218" cy="296215"/>
          </a:xfrm>
          <a:prstGeom prst="rect">
            <a:avLst/>
          </a:prstGeom>
          <a:solidFill>
            <a:srgbClr val="50C3CA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463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890FE8A-0639-495C-B4FD-88C5B8E56C4F}"/>
              </a:ext>
            </a:extLst>
          </p:cNvPr>
          <p:cNvSpPr/>
          <p:nvPr/>
        </p:nvSpPr>
        <p:spPr>
          <a:xfrm>
            <a:off x="-635000" y="3073400"/>
            <a:ext cx="12827000" cy="3784600"/>
          </a:xfrm>
          <a:custGeom>
            <a:avLst/>
            <a:gdLst>
              <a:gd name="connsiteX0" fmla="*/ 6476996 w 12827000"/>
              <a:gd name="connsiteY0" fmla="*/ 0 h 3784600"/>
              <a:gd name="connsiteX1" fmla="*/ 12683440 w 12827000"/>
              <a:gd name="connsiteY1" fmla="*/ 1756708 h 3784600"/>
              <a:gd name="connsiteX2" fmla="*/ 12827000 w 12827000"/>
              <a:gd name="connsiteY2" fmla="*/ 1852877 h 3784600"/>
              <a:gd name="connsiteX3" fmla="*/ 12827000 w 12827000"/>
              <a:gd name="connsiteY3" fmla="*/ 3784600 h 3784600"/>
              <a:gd name="connsiteX4" fmla="*/ 0 w 12827000"/>
              <a:gd name="connsiteY4" fmla="*/ 3784600 h 3784600"/>
              <a:gd name="connsiteX5" fmla="*/ 0 w 12827000"/>
              <a:gd name="connsiteY5" fmla="*/ 1937948 h 3784600"/>
              <a:gd name="connsiteX6" fmla="*/ 270552 w 12827000"/>
              <a:gd name="connsiteY6" fmla="*/ 1756708 h 3784600"/>
              <a:gd name="connsiteX7" fmla="*/ 6476996 w 12827000"/>
              <a:gd name="connsiteY7" fmla="*/ 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27000" h="3784600">
                <a:moveTo>
                  <a:pt x="6476996" y="0"/>
                </a:moveTo>
                <a:cubicBezTo>
                  <a:pt x="8804384" y="0"/>
                  <a:pt x="10952750" y="653383"/>
                  <a:pt x="12683440" y="1756708"/>
                </a:cubicBezTo>
                <a:lnTo>
                  <a:pt x="12827000" y="1852877"/>
                </a:lnTo>
                <a:lnTo>
                  <a:pt x="12827000" y="3784600"/>
                </a:lnTo>
                <a:lnTo>
                  <a:pt x="0" y="3784600"/>
                </a:lnTo>
                <a:lnTo>
                  <a:pt x="0" y="1937948"/>
                </a:lnTo>
                <a:lnTo>
                  <a:pt x="270552" y="1756708"/>
                </a:lnTo>
                <a:cubicBezTo>
                  <a:pt x="2001242" y="653383"/>
                  <a:pt x="4149609" y="0"/>
                  <a:pt x="6476996" y="0"/>
                </a:cubicBezTo>
                <a:close/>
              </a:path>
            </a:pathLst>
          </a:custGeom>
          <a:noFill/>
          <a:ln>
            <a:solidFill>
              <a:srgbClr val="50C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247C8-9DC9-4449-A948-E805EE2E8EDE}"/>
              </a:ext>
            </a:extLst>
          </p:cNvPr>
          <p:cNvSpPr txBox="1"/>
          <p:nvPr/>
        </p:nvSpPr>
        <p:spPr>
          <a:xfrm>
            <a:off x="2305972" y="370893"/>
            <a:ext cx="758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" pitchFamily="2" charset="0"/>
              </a:rPr>
              <a:t>Top10 features for predicting illness severity (left) and death (right) by RFE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EECCF-18AB-676B-793D-AB3C8DAC33A9}"/>
              </a:ext>
            </a:extLst>
          </p:cNvPr>
          <p:cNvGrpSpPr/>
          <p:nvPr/>
        </p:nvGrpSpPr>
        <p:grpSpPr>
          <a:xfrm>
            <a:off x="1644024" y="2632924"/>
            <a:ext cx="4241800" cy="3073400"/>
            <a:chOff x="1644024" y="2632924"/>
            <a:chExt cx="4241800" cy="3073400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360E95B-BAA5-F0BF-FACC-E15CD9578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024" y="2632924"/>
              <a:ext cx="4241800" cy="3073400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B65F2A6-F745-613C-9CE7-5F845F486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29" t="25869" r="4967" b="41362"/>
            <a:stretch/>
          </p:blipFill>
          <p:spPr>
            <a:xfrm>
              <a:off x="4185634" y="4175974"/>
              <a:ext cx="1081825" cy="100714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6ED9255-9849-7382-6DD1-15116E046A73}"/>
              </a:ext>
            </a:extLst>
          </p:cNvPr>
          <p:cNvSpPr/>
          <p:nvPr/>
        </p:nvSpPr>
        <p:spPr>
          <a:xfrm>
            <a:off x="1675039" y="4338480"/>
            <a:ext cx="1206590" cy="296215"/>
          </a:xfrm>
          <a:prstGeom prst="rect">
            <a:avLst/>
          </a:prstGeom>
          <a:solidFill>
            <a:srgbClr val="857F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F5721-3D8C-613F-3504-5616FCD164C8}"/>
              </a:ext>
            </a:extLst>
          </p:cNvPr>
          <p:cNvSpPr/>
          <p:nvPr/>
        </p:nvSpPr>
        <p:spPr>
          <a:xfrm>
            <a:off x="1702677" y="3161138"/>
            <a:ext cx="1079160" cy="296215"/>
          </a:xfrm>
          <a:prstGeom prst="rect">
            <a:avLst/>
          </a:prstGeom>
          <a:solidFill>
            <a:srgbClr val="857FBF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534BF70C-C09F-A7B8-BF9D-1DBFC511E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983" y="2632924"/>
            <a:ext cx="4241800" cy="3022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2BE199-402A-2E4C-6C3B-E1CD5EAA521E}"/>
              </a:ext>
            </a:extLst>
          </p:cNvPr>
          <p:cNvSpPr/>
          <p:nvPr/>
        </p:nvSpPr>
        <p:spPr>
          <a:xfrm>
            <a:off x="6159983" y="3176050"/>
            <a:ext cx="1206590" cy="296215"/>
          </a:xfrm>
          <a:prstGeom prst="rect">
            <a:avLst/>
          </a:prstGeom>
          <a:solidFill>
            <a:srgbClr val="857FBF">
              <a:alpha val="43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0366E-4988-CE4D-5A67-9B1881EFC019}"/>
              </a:ext>
            </a:extLst>
          </p:cNvPr>
          <p:cNvSpPr/>
          <p:nvPr/>
        </p:nvSpPr>
        <p:spPr>
          <a:xfrm>
            <a:off x="6204809" y="4440662"/>
            <a:ext cx="1604260" cy="296215"/>
          </a:xfrm>
          <a:prstGeom prst="rect">
            <a:avLst/>
          </a:prstGeom>
          <a:solidFill>
            <a:srgbClr val="857FBF">
              <a:alpha val="91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EC3F1D-C821-0245-7CA4-E9463C09AF7F}"/>
              </a:ext>
            </a:extLst>
          </p:cNvPr>
          <p:cNvSpPr/>
          <p:nvPr/>
        </p:nvSpPr>
        <p:spPr>
          <a:xfrm>
            <a:off x="6146155" y="3663637"/>
            <a:ext cx="1336218" cy="296215"/>
          </a:xfrm>
          <a:prstGeom prst="rect">
            <a:avLst/>
          </a:prstGeom>
          <a:solidFill>
            <a:srgbClr val="857FBF">
              <a:alpha val="71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70DB4-00EC-6F63-4253-8AE0B3F7C16B}"/>
              </a:ext>
            </a:extLst>
          </p:cNvPr>
          <p:cNvSpPr/>
          <p:nvPr/>
        </p:nvSpPr>
        <p:spPr>
          <a:xfrm>
            <a:off x="1675039" y="3879759"/>
            <a:ext cx="1336218" cy="296215"/>
          </a:xfrm>
          <a:prstGeom prst="rect">
            <a:avLst/>
          </a:prstGeom>
          <a:solidFill>
            <a:srgbClr val="857FBF">
              <a:alpha val="71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245256-5A51-2E78-839F-E92C1F0A8ECE}"/>
              </a:ext>
            </a:extLst>
          </p:cNvPr>
          <p:cNvSpPr/>
          <p:nvPr/>
        </p:nvSpPr>
        <p:spPr>
          <a:xfrm>
            <a:off x="1675039" y="4588770"/>
            <a:ext cx="1336218" cy="296215"/>
          </a:xfrm>
          <a:prstGeom prst="rect">
            <a:avLst/>
          </a:prstGeom>
          <a:solidFill>
            <a:srgbClr val="857FBF">
              <a:alpha val="71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575F7B-44B3-977C-28EA-70938FB6C9D7}"/>
              </a:ext>
            </a:extLst>
          </p:cNvPr>
          <p:cNvSpPr/>
          <p:nvPr/>
        </p:nvSpPr>
        <p:spPr>
          <a:xfrm>
            <a:off x="6191931" y="4155114"/>
            <a:ext cx="1206590" cy="296215"/>
          </a:xfrm>
          <a:prstGeom prst="rect">
            <a:avLst/>
          </a:prstGeom>
          <a:solidFill>
            <a:srgbClr val="857F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0598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85D8527-0769-4160-8990-E44B87DC77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b="51"/>
          <a:stretch>
            <a:fillRect/>
          </a:stretch>
        </p:blipFill>
        <p:spPr/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FF09A5E-DF7D-42E8-9EED-6DC012209B0C}"/>
              </a:ext>
            </a:extLst>
          </p:cNvPr>
          <p:cNvSpPr/>
          <p:nvPr/>
        </p:nvSpPr>
        <p:spPr>
          <a:xfrm>
            <a:off x="4178809" y="644026"/>
            <a:ext cx="11365992" cy="10878186"/>
          </a:xfrm>
          <a:prstGeom prst="ellipse">
            <a:avLst/>
          </a:prstGeom>
          <a:gradFill>
            <a:gsLst>
              <a:gs pos="0">
                <a:srgbClr val="50C3CA">
                  <a:alpha val="80000"/>
                </a:srgbClr>
              </a:gs>
              <a:gs pos="100000">
                <a:srgbClr val="1AA4BE">
                  <a:alpha val="90000"/>
                </a:srgbClr>
              </a:gs>
            </a:gsLst>
            <a:lin ang="4800000" scaled="0"/>
          </a:gra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20689-E55C-42CD-BCAF-1E7E7AFF1EE6}"/>
              </a:ext>
            </a:extLst>
          </p:cNvPr>
          <p:cNvSpPr txBox="1"/>
          <p:nvPr/>
        </p:nvSpPr>
        <p:spPr>
          <a:xfrm>
            <a:off x="7228330" y="1689353"/>
            <a:ext cx="282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anrope" pitchFamily="2" charset="0"/>
              </a:rPr>
              <a:t>The Dataset</a:t>
            </a:r>
            <a:endParaRPr lang="en-ID" sz="3600" b="1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94BCC80-3410-4299-B04B-6534E9D8B3AB}"/>
              </a:ext>
            </a:extLst>
          </p:cNvPr>
          <p:cNvSpPr/>
          <p:nvPr/>
        </p:nvSpPr>
        <p:spPr>
          <a:xfrm>
            <a:off x="5754029" y="2567911"/>
            <a:ext cx="5943600" cy="3810587"/>
          </a:xfrm>
          <a:prstGeom prst="roundRect">
            <a:avLst>
              <a:gd name="adj" fmla="val 37049"/>
            </a:avLst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35AB2-216B-43C5-8E35-A10EFAD25A75}"/>
              </a:ext>
            </a:extLst>
          </p:cNvPr>
          <p:cNvSpPr txBox="1"/>
          <p:nvPr/>
        </p:nvSpPr>
        <p:spPr>
          <a:xfrm>
            <a:off x="6593752" y="2665242"/>
            <a:ext cx="489585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anrope ExtraBold" pitchFamily="2" charset="0"/>
              </a:rPr>
              <a:t>4711 instances</a:t>
            </a:r>
          </a:p>
          <a:p>
            <a:r>
              <a:rPr lang="en-US" sz="2400" dirty="0">
                <a:latin typeface="Manrope ExtraBold" pitchFamily="2" charset="0"/>
              </a:rPr>
              <a:t>          </a:t>
            </a:r>
            <a:r>
              <a:rPr lang="en-US" sz="2000" dirty="0">
                <a:latin typeface="Manrope ExtraBold" pitchFamily="2" charset="0"/>
              </a:rPr>
              <a:t>- 1</a:t>
            </a:r>
            <a:r>
              <a:rPr lang="en-US" sz="2000" baseline="30000" dirty="0">
                <a:latin typeface="Manrope ExtraBold" pitchFamily="2" charset="0"/>
              </a:rPr>
              <a:t>st</a:t>
            </a:r>
            <a:r>
              <a:rPr lang="en-US" sz="2000" dirty="0">
                <a:latin typeface="Manrope ExtraBold" pitchFamily="2" charset="0"/>
              </a:rPr>
              <a:t> and 2</a:t>
            </a:r>
            <a:r>
              <a:rPr lang="en-US" sz="2000" baseline="30000" dirty="0">
                <a:latin typeface="Manrope ExtraBold" pitchFamily="2" charset="0"/>
              </a:rPr>
              <a:t>nd</a:t>
            </a:r>
            <a:r>
              <a:rPr lang="en-US" sz="2000" dirty="0">
                <a:latin typeface="Manrope ExtraBold" pitchFamily="2" charset="0"/>
              </a:rPr>
              <a:t> 3-weeks of the pandemic</a:t>
            </a:r>
          </a:p>
          <a:p>
            <a:r>
              <a:rPr lang="en-US" sz="2000" dirty="0">
                <a:latin typeface="Manrope ExtraBold" pitchFamily="2" charset="0"/>
              </a:rPr>
              <a:t>            - </a:t>
            </a:r>
            <a:r>
              <a:rPr lang="en-NZ" dirty="0"/>
              <a:t>Clinical Looking Glass [CLG]; Streamline    	Health, Atlanta, Georgia</a:t>
            </a:r>
            <a:endParaRPr lang="en-US" sz="2000" dirty="0">
              <a:latin typeface="Manrope ExtraBol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anrope ExtraBold" pitchFamily="2" charset="0"/>
              </a:rPr>
              <a:t>82 features:</a:t>
            </a:r>
          </a:p>
          <a:p>
            <a:r>
              <a:rPr lang="en-US" sz="2000" dirty="0">
                <a:latin typeface="Manrope ExtraBold" pitchFamily="2" charset="0"/>
              </a:rPr>
              <a:t>           - age, ethnicity, length of stay (9)</a:t>
            </a:r>
          </a:p>
          <a:p>
            <a:r>
              <a:rPr lang="en-US" sz="2000" dirty="0">
                <a:latin typeface="Manrope ExtraBold" pitchFamily="2" charset="0"/>
              </a:rPr>
              <a:t>           - comorbidities(16)</a:t>
            </a:r>
          </a:p>
          <a:p>
            <a:r>
              <a:rPr lang="en-US" sz="2000" dirty="0">
                <a:latin typeface="Manrope ExtraBold" pitchFamily="2" charset="0"/>
              </a:rPr>
              <a:t>           - admission test results (57)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anrope ExtraBold" pitchFamily="2" charset="0"/>
              </a:rPr>
              <a:t>Targets (SL, classification):</a:t>
            </a:r>
          </a:p>
          <a:p>
            <a:r>
              <a:rPr lang="en-US" sz="2400" dirty="0">
                <a:latin typeface="Manrope ExtraBold" pitchFamily="2" charset="0"/>
              </a:rPr>
              <a:t>          - </a:t>
            </a:r>
            <a:r>
              <a:rPr lang="en-US" sz="2000" dirty="0">
                <a:latin typeface="Manrope ExtraBold" pitchFamily="2" charset="0"/>
              </a:rPr>
              <a:t>death (0/1)</a:t>
            </a:r>
          </a:p>
          <a:p>
            <a:r>
              <a:rPr lang="en-US" sz="2000" dirty="0">
                <a:latin typeface="Manrope ExtraBold" pitchFamily="2" charset="0"/>
              </a:rPr>
              <a:t>            - severity (0-11)</a:t>
            </a:r>
          </a:p>
          <a:p>
            <a:endParaRPr lang="en-US" sz="1200" dirty="0">
              <a:latin typeface="Manrope ExtraBold" pitchFamily="2" charset="0"/>
            </a:endParaRPr>
          </a:p>
          <a:p>
            <a:r>
              <a:rPr lang="en-US" sz="1200" b="1" dirty="0">
                <a:latin typeface="Manrope ExtraBold" pitchFamily="2" charset="0"/>
              </a:rPr>
              <a:t>Source: </a:t>
            </a:r>
            <a:r>
              <a:rPr lang="en-US" sz="1200" dirty="0">
                <a:latin typeface="Manrope ExtraBold" pitchFamily="2" charset="0"/>
              </a:rPr>
              <a:t>https://</a:t>
            </a:r>
            <a:r>
              <a:rPr lang="en-US" sz="1200" dirty="0" err="1">
                <a:latin typeface="Manrope ExtraBold" pitchFamily="2" charset="0"/>
              </a:rPr>
              <a:t>www.kaggle.com</a:t>
            </a:r>
            <a:r>
              <a:rPr lang="en-US" sz="1200" dirty="0">
                <a:latin typeface="Manrope ExtraBold" pitchFamily="2" charset="0"/>
              </a:rPr>
              <a:t>/datasets/</a:t>
            </a:r>
            <a:r>
              <a:rPr lang="en-US" sz="1200" dirty="0" err="1">
                <a:latin typeface="Manrope ExtraBold" pitchFamily="2" charset="0"/>
              </a:rPr>
              <a:t>harshwalia</a:t>
            </a:r>
            <a:r>
              <a:rPr lang="en-US" sz="1200" dirty="0">
                <a:latin typeface="Manrope ExtraBold" pitchFamily="2" charset="0"/>
              </a:rPr>
              <a:t>/mortality-risk-clinincal-data-of-covid19-patients</a:t>
            </a:r>
            <a:endParaRPr lang="en-ID" sz="1200" dirty="0">
              <a:latin typeface="Manrope ExtraBold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FA2D9D-551F-47CF-BBA6-FD4E6ECBFCCE}"/>
              </a:ext>
            </a:extLst>
          </p:cNvPr>
          <p:cNvSpPr/>
          <p:nvPr/>
        </p:nvSpPr>
        <p:spPr>
          <a:xfrm>
            <a:off x="5509104" y="1858077"/>
            <a:ext cx="684298" cy="6828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16BBADE-F336-4DA6-9CBC-5806D6E4AEFC}"/>
              </a:ext>
            </a:extLst>
          </p:cNvPr>
          <p:cNvSpPr/>
          <p:nvPr/>
        </p:nvSpPr>
        <p:spPr>
          <a:xfrm>
            <a:off x="7541403" y="834708"/>
            <a:ext cx="382913" cy="382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0DEB51C-06C2-7CF9-9ABC-B295D10A2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50" y="4265349"/>
            <a:ext cx="2336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590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B95E170-CFF8-478E-853C-7FD2BA87F91C}"/>
              </a:ext>
            </a:extLst>
          </p:cNvPr>
          <p:cNvSpPr/>
          <p:nvPr/>
        </p:nvSpPr>
        <p:spPr>
          <a:xfrm>
            <a:off x="0" y="9170"/>
            <a:ext cx="12192000" cy="6858000"/>
          </a:xfrm>
          <a:prstGeom prst="rect">
            <a:avLst/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1EACFB5C-1E75-599E-5C84-B9B70DFDA64B}"/>
              </a:ext>
            </a:extLst>
          </p:cNvPr>
          <p:cNvSpPr/>
          <p:nvPr/>
        </p:nvSpPr>
        <p:spPr>
          <a:xfrm>
            <a:off x="1830830" y="524187"/>
            <a:ext cx="449617" cy="581857"/>
          </a:xfrm>
          <a:custGeom>
            <a:avLst/>
            <a:gdLst>
              <a:gd name="connsiteX0" fmla="*/ 542925 w 647700"/>
              <a:gd name="connsiteY0" fmla="*/ 381000 h 838200"/>
              <a:gd name="connsiteX1" fmla="*/ 476250 w 647700"/>
              <a:gd name="connsiteY1" fmla="*/ 314325 h 838200"/>
              <a:gd name="connsiteX2" fmla="*/ 542925 w 647700"/>
              <a:gd name="connsiteY2" fmla="*/ 247650 h 838200"/>
              <a:gd name="connsiteX3" fmla="*/ 609600 w 647700"/>
              <a:gd name="connsiteY3" fmla="*/ 314325 h 838200"/>
              <a:gd name="connsiteX4" fmla="*/ 542925 w 647700"/>
              <a:gd name="connsiteY4" fmla="*/ 381000 h 838200"/>
              <a:gd name="connsiteX5" fmla="*/ 647700 w 647700"/>
              <a:gd name="connsiteY5" fmla="*/ 314325 h 838200"/>
              <a:gd name="connsiteX6" fmla="*/ 542925 w 647700"/>
              <a:gd name="connsiteY6" fmla="*/ 209550 h 838200"/>
              <a:gd name="connsiteX7" fmla="*/ 438150 w 647700"/>
              <a:gd name="connsiteY7" fmla="*/ 314325 h 838200"/>
              <a:gd name="connsiteX8" fmla="*/ 514350 w 647700"/>
              <a:gd name="connsiteY8" fmla="*/ 415290 h 838200"/>
              <a:gd name="connsiteX9" fmla="*/ 514350 w 647700"/>
              <a:gd name="connsiteY9" fmla="*/ 638175 h 838200"/>
              <a:gd name="connsiteX10" fmla="*/ 371475 w 647700"/>
              <a:gd name="connsiteY10" fmla="*/ 781050 h 838200"/>
              <a:gd name="connsiteX11" fmla="*/ 228600 w 647700"/>
              <a:gd name="connsiteY11" fmla="*/ 638175 h 838200"/>
              <a:gd name="connsiteX12" fmla="*/ 228600 w 647700"/>
              <a:gd name="connsiteY12" fmla="*/ 541020 h 838200"/>
              <a:gd name="connsiteX13" fmla="*/ 400050 w 647700"/>
              <a:gd name="connsiteY13" fmla="*/ 342900 h 838200"/>
              <a:gd name="connsiteX14" fmla="*/ 381000 w 647700"/>
              <a:gd name="connsiteY14" fmla="*/ 310515 h 838200"/>
              <a:gd name="connsiteX15" fmla="*/ 381000 w 647700"/>
              <a:gd name="connsiteY15" fmla="*/ 76200 h 838200"/>
              <a:gd name="connsiteX16" fmla="*/ 331470 w 647700"/>
              <a:gd name="connsiteY16" fmla="*/ 20003 h 838200"/>
              <a:gd name="connsiteX17" fmla="*/ 304800 w 647700"/>
              <a:gd name="connsiteY17" fmla="*/ 0 h 838200"/>
              <a:gd name="connsiteX18" fmla="*/ 295275 w 647700"/>
              <a:gd name="connsiteY18" fmla="*/ 0 h 838200"/>
              <a:gd name="connsiteX19" fmla="*/ 257175 w 647700"/>
              <a:gd name="connsiteY19" fmla="*/ 38100 h 838200"/>
              <a:gd name="connsiteX20" fmla="*/ 295275 w 647700"/>
              <a:gd name="connsiteY20" fmla="*/ 76200 h 838200"/>
              <a:gd name="connsiteX21" fmla="*/ 304800 w 647700"/>
              <a:gd name="connsiteY21" fmla="*/ 76200 h 838200"/>
              <a:gd name="connsiteX22" fmla="*/ 331470 w 647700"/>
              <a:gd name="connsiteY22" fmla="*/ 59055 h 838200"/>
              <a:gd name="connsiteX23" fmla="*/ 342900 w 647700"/>
              <a:gd name="connsiteY23" fmla="*/ 76200 h 838200"/>
              <a:gd name="connsiteX24" fmla="*/ 342900 w 647700"/>
              <a:gd name="connsiteY24" fmla="*/ 310515 h 838200"/>
              <a:gd name="connsiteX25" fmla="*/ 323850 w 647700"/>
              <a:gd name="connsiteY25" fmla="*/ 342900 h 838200"/>
              <a:gd name="connsiteX26" fmla="*/ 200025 w 647700"/>
              <a:gd name="connsiteY26" fmla="*/ 466725 h 838200"/>
              <a:gd name="connsiteX27" fmla="*/ 76200 w 647700"/>
              <a:gd name="connsiteY27" fmla="*/ 342900 h 838200"/>
              <a:gd name="connsiteX28" fmla="*/ 57150 w 647700"/>
              <a:gd name="connsiteY28" fmla="*/ 310515 h 838200"/>
              <a:gd name="connsiteX29" fmla="*/ 57150 w 647700"/>
              <a:gd name="connsiteY29" fmla="*/ 76200 h 838200"/>
              <a:gd name="connsiteX30" fmla="*/ 68580 w 647700"/>
              <a:gd name="connsiteY30" fmla="*/ 59055 h 838200"/>
              <a:gd name="connsiteX31" fmla="*/ 95250 w 647700"/>
              <a:gd name="connsiteY31" fmla="*/ 76200 h 838200"/>
              <a:gd name="connsiteX32" fmla="*/ 104775 w 647700"/>
              <a:gd name="connsiteY32" fmla="*/ 76200 h 838200"/>
              <a:gd name="connsiteX33" fmla="*/ 142875 w 647700"/>
              <a:gd name="connsiteY33" fmla="*/ 38100 h 838200"/>
              <a:gd name="connsiteX34" fmla="*/ 104775 w 647700"/>
              <a:gd name="connsiteY34" fmla="*/ 0 h 838200"/>
              <a:gd name="connsiteX35" fmla="*/ 95250 w 647700"/>
              <a:gd name="connsiteY35" fmla="*/ 0 h 838200"/>
              <a:gd name="connsiteX36" fmla="*/ 68580 w 647700"/>
              <a:gd name="connsiteY36" fmla="*/ 20003 h 838200"/>
              <a:gd name="connsiteX37" fmla="*/ 19050 w 647700"/>
              <a:gd name="connsiteY37" fmla="*/ 76200 h 838200"/>
              <a:gd name="connsiteX38" fmla="*/ 19050 w 647700"/>
              <a:gd name="connsiteY38" fmla="*/ 310515 h 838200"/>
              <a:gd name="connsiteX39" fmla="*/ 0 w 647700"/>
              <a:gd name="connsiteY39" fmla="*/ 342900 h 838200"/>
              <a:gd name="connsiteX40" fmla="*/ 171450 w 647700"/>
              <a:gd name="connsiteY40" fmla="*/ 541020 h 838200"/>
              <a:gd name="connsiteX41" fmla="*/ 171450 w 647700"/>
              <a:gd name="connsiteY41" fmla="*/ 638175 h 838200"/>
              <a:gd name="connsiteX42" fmla="*/ 371475 w 647700"/>
              <a:gd name="connsiteY42" fmla="*/ 838200 h 838200"/>
              <a:gd name="connsiteX43" fmla="*/ 571500 w 647700"/>
              <a:gd name="connsiteY43" fmla="*/ 638175 h 838200"/>
              <a:gd name="connsiteX44" fmla="*/ 571500 w 647700"/>
              <a:gd name="connsiteY44" fmla="*/ 415290 h 838200"/>
              <a:gd name="connsiteX45" fmla="*/ 647700 w 647700"/>
              <a:gd name="connsiteY45" fmla="*/ 314325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47700" h="838200">
                <a:moveTo>
                  <a:pt x="542925" y="381000"/>
                </a:moveTo>
                <a:cubicBezTo>
                  <a:pt x="505778" y="381000"/>
                  <a:pt x="476250" y="351473"/>
                  <a:pt x="476250" y="314325"/>
                </a:cubicBezTo>
                <a:cubicBezTo>
                  <a:pt x="476250" y="277178"/>
                  <a:pt x="505778" y="247650"/>
                  <a:pt x="542925" y="247650"/>
                </a:cubicBezTo>
                <a:cubicBezTo>
                  <a:pt x="580073" y="247650"/>
                  <a:pt x="609600" y="277178"/>
                  <a:pt x="609600" y="314325"/>
                </a:cubicBezTo>
                <a:cubicBezTo>
                  <a:pt x="609600" y="351473"/>
                  <a:pt x="580073" y="381000"/>
                  <a:pt x="542925" y="381000"/>
                </a:cubicBezTo>
                <a:close/>
                <a:moveTo>
                  <a:pt x="647700" y="314325"/>
                </a:moveTo>
                <a:cubicBezTo>
                  <a:pt x="647700" y="256223"/>
                  <a:pt x="601028" y="209550"/>
                  <a:pt x="542925" y="209550"/>
                </a:cubicBezTo>
                <a:cubicBezTo>
                  <a:pt x="484823" y="209550"/>
                  <a:pt x="438150" y="256223"/>
                  <a:pt x="438150" y="314325"/>
                </a:cubicBezTo>
                <a:cubicBezTo>
                  <a:pt x="438150" y="361950"/>
                  <a:pt x="470535" y="402908"/>
                  <a:pt x="514350" y="415290"/>
                </a:cubicBezTo>
                <a:lnTo>
                  <a:pt x="514350" y="638175"/>
                </a:lnTo>
                <a:cubicBezTo>
                  <a:pt x="514350" y="717233"/>
                  <a:pt x="450533" y="781050"/>
                  <a:pt x="371475" y="781050"/>
                </a:cubicBezTo>
                <a:cubicBezTo>
                  <a:pt x="292418" y="781050"/>
                  <a:pt x="228600" y="717233"/>
                  <a:pt x="228600" y="638175"/>
                </a:cubicBezTo>
                <a:lnTo>
                  <a:pt x="228600" y="541020"/>
                </a:lnTo>
                <a:cubicBezTo>
                  <a:pt x="325755" y="526733"/>
                  <a:pt x="400050" y="443865"/>
                  <a:pt x="400050" y="342900"/>
                </a:cubicBezTo>
                <a:cubicBezTo>
                  <a:pt x="400050" y="328613"/>
                  <a:pt x="392430" y="316230"/>
                  <a:pt x="381000" y="310515"/>
                </a:cubicBezTo>
                <a:lnTo>
                  <a:pt x="381000" y="76200"/>
                </a:lnTo>
                <a:cubicBezTo>
                  <a:pt x="381000" y="47625"/>
                  <a:pt x="359093" y="23813"/>
                  <a:pt x="331470" y="20003"/>
                </a:cubicBezTo>
                <a:cubicBezTo>
                  <a:pt x="327660" y="8573"/>
                  <a:pt x="317183" y="0"/>
                  <a:pt x="304800" y="0"/>
                </a:cubicBezTo>
                <a:lnTo>
                  <a:pt x="295275" y="0"/>
                </a:lnTo>
                <a:cubicBezTo>
                  <a:pt x="274320" y="0"/>
                  <a:pt x="257175" y="17145"/>
                  <a:pt x="257175" y="38100"/>
                </a:cubicBezTo>
                <a:cubicBezTo>
                  <a:pt x="257175" y="59055"/>
                  <a:pt x="274320" y="76200"/>
                  <a:pt x="295275" y="76200"/>
                </a:cubicBezTo>
                <a:lnTo>
                  <a:pt x="304800" y="76200"/>
                </a:lnTo>
                <a:cubicBezTo>
                  <a:pt x="316230" y="76200"/>
                  <a:pt x="326708" y="68580"/>
                  <a:pt x="331470" y="59055"/>
                </a:cubicBezTo>
                <a:cubicBezTo>
                  <a:pt x="338138" y="61913"/>
                  <a:pt x="342900" y="68580"/>
                  <a:pt x="342900" y="76200"/>
                </a:cubicBezTo>
                <a:lnTo>
                  <a:pt x="342900" y="310515"/>
                </a:lnTo>
                <a:cubicBezTo>
                  <a:pt x="331470" y="317183"/>
                  <a:pt x="323850" y="329565"/>
                  <a:pt x="323850" y="342900"/>
                </a:cubicBezTo>
                <a:cubicBezTo>
                  <a:pt x="323850" y="411480"/>
                  <a:pt x="268605" y="466725"/>
                  <a:pt x="200025" y="466725"/>
                </a:cubicBezTo>
                <a:cubicBezTo>
                  <a:pt x="131445" y="466725"/>
                  <a:pt x="76200" y="411480"/>
                  <a:pt x="76200" y="342900"/>
                </a:cubicBezTo>
                <a:cubicBezTo>
                  <a:pt x="76200" y="328613"/>
                  <a:pt x="68580" y="316230"/>
                  <a:pt x="57150" y="310515"/>
                </a:cubicBezTo>
                <a:lnTo>
                  <a:pt x="57150" y="76200"/>
                </a:lnTo>
                <a:cubicBezTo>
                  <a:pt x="57150" y="68580"/>
                  <a:pt x="61913" y="61913"/>
                  <a:pt x="68580" y="59055"/>
                </a:cubicBezTo>
                <a:cubicBezTo>
                  <a:pt x="73343" y="69533"/>
                  <a:pt x="82868" y="76200"/>
                  <a:pt x="95250" y="76200"/>
                </a:cubicBezTo>
                <a:lnTo>
                  <a:pt x="104775" y="76200"/>
                </a:lnTo>
                <a:cubicBezTo>
                  <a:pt x="125730" y="76200"/>
                  <a:pt x="142875" y="59055"/>
                  <a:pt x="142875" y="38100"/>
                </a:cubicBezTo>
                <a:cubicBezTo>
                  <a:pt x="142875" y="17145"/>
                  <a:pt x="125730" y="0"/>
                  <a:pt x="104775" y="0"/>
                </a:cubicBezTo>
                <a:lnTo>
                  <a:pt x="95250" y="0"/>
                </a:lnTo>
                <a:cubicBezTo>
                  <a:pt x="82868" y="0"/>
                  <a:pt x="72390" y="8573"/>
                  <a:pt x="68580" y="20003"/>
                </a:cubicBezTo>
                <a:cubicBezTo>
                  <a:pt x="40957" y="23813"/>
                  <a:pt x="19050" y="47625"/>
                  <a:pt x="19050" y="76200"/>
                </a:cubicBezTo>
                <a:lnTo>
                  <a:pt x="19050" y="310515"/>
                </a:lnTo>
                <a:cubicBezTo>
                  <a:pt x="7620" y="317183"/>
                  <a:pt x="0" y="329565"/>
                  <a:pt x="0" y="342900"/>
                </a:cubicBezTo>
                <a:cubicBezTo>
                  <a:pt x="0" y="443865"/>
                  <a:pt x="74295" y="526733"/>
                  <a:pt x="171450" y="541020"/>
                </a:cubicBezTo>
                <a:lnTo>
                  <a:pt x="171450" y="638175"/>
                </a:lnTo>
                <a:cubicBezTo>
                  <a:pt x="171450" y="748665"/>
                  <a:pt x="260985" y="838200"/>
                  <a:pt x="371475" y="838200"/>
                </a:cubicBezTo>
                <a:cubicBezTo>
                  <a:pt x="481965" y="838200"/>
                  <a:pt x="571500" y="748665"/>
                  <a:pt x="571500" y="638175"/>
                </a:cubicBezTo>
                <a:lnTo>
                  <a:pt x="571500" y="415290"/>
                </a:lnTo>
                <a:cubicBezTo>
                  <a:pt x="615315" y="402908"/>
                  <a:pt x="647700" y="361950"/>
                  <a:pt x="647700" y="314325"/>
                </a:cubicBezTo>
                <a:close/>
              </a:path>
            </a:pathLst>
          </a:custGeom>
          <a:solidFill>
            <a:srgbClr val="50C3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11A32-97E5-BA60-B1C9-1317BD40D0C4}"/>
              </a:ext>
            </a:extLst>
          </p:cNvPr>
          <p:cNvSpPr txBox="1"/>
          <p:nvPr/>
        </p:nvSpPr>
        <p:spPr>
          <a:xfrm>
            <a:off x="944747" y="164792"/>
            <a:ext cx="772362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anrope" pitchFamily="2" charset="0"/>
              </a:rPr>
              <a:t>Demographic Insights: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Manrope" pitchFamily="2" charset="0"/>
              </a:rPr>
              <a:t>Hospitalised individuals were predominantly over 50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Manrope" pitchFamily="2" charset="0"/>
              </a:rPr>
              <a:t>Deaths were disproportionately among older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Manrope" pitchFamily="2" charset="0"/>
              </a:rPr>
              <a:t>Hospitalizations were disproportionately Black or Latino, though a greater proportion of White and Asian patients died  </a:t>
            </a:r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F6599980-4E5B-FC9E-8637-AB7F8F9AF513}"/>
              </a:ext>
            </a:extLst>
          </p:cNvPr>
          <p:cNvGrpSpPr/>
          <p:nvPr/>
        </p:nvGrpSpPr>
        <p:grpSpPr>
          <a:xfrm>
            <a:off x="270374" y="453379"/>
            <a:ext cx="652665" cy="652665"/>
            <a:chOff x="3657600" y="990600"/>
            <a:chExt cx="4876800" cy="4876800"/>
          </a:xfrm>
          <a:solidFill>
            <a:schemeClr val="bg1"/>
          </a:solidFill>
        </p:grpSpPr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28ECB52E-D968-D422-B8D0-B214E2657E89}"/>
                </a:ext>
              </a:extLst>
            </p:cNvPr>
            <p:cNvSpPr/>
            <p:nvPr/>
          </p:nvSpPr>
          <p:spPr>
            <a:xfrm>
              <a:off x="5445760" y="2534920"/>
              <a:ext cx="812800" cy="812800"/>
            </a:xfrm>
            <a:custGeom>
              <a:avLst/>
              <a:gdLst>
                <a:gd name="connsiteX0" fmla="*/ 406400 w 812800"/>
                <a:gd name="connsiteY0" fmla="*/ 812800 h 812800"/>
                <a:gd name="connsiteX1" fmla="*/ 812800 w 812800"/>
                <a:gd name="connsiteY1" fmla="*/ 406400 h 812800"/>
                <a:gd name="connsiteX2" fmla="*/ 406400 w 812800"/>
                <a:gd name="connsiteY2" fmla="*/ 0 h 812800"/>
                <a:gd name="connsiteX3" fmla="*/ 0 w 812800"/>
                <a:gd name="connsiteY3" fmla="*/ 406400 h 812800"/>
                <a:gd name="connsiteX4" fmla="*/ 406400 w 812800"/>
                <a:gd name="connsiteY4" fmla="*/ 812800 h 812800"/>
                <a:gd name="connsiteX5" fmla="*/ 406400 w 812800"/>
                <a:gd name="connsiteY5" fmla="*/ 162560 h 812800"/>
                <a:gd name="connsiteX6" fmla="*/ 650240 w 812800"/>
                <a:gd name="connsiteY6" fmla="*/ 406400 h 812800"/>
                <a:gd name="connsiteX7" fmla="*/ 406400 w 812800"/>
                <a:gd name="connsiteY7" fmla="*/ 650240 h 812800"/>
                <a:gd name="connsiteX8" fmla="*/ 162560 w 812800"/>
                <a:gd name="connsiteY8" fmla="*/ 406400 h 812800"/>
                <a:gd name="connsiteX9" fmla="*/ 406400 w 812800"/>
                <a:gd name="connsiteY9" fmla="*/ 16256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800" h="812800">
                  <a:moveTo>
                    <a:pt x="406400" y="812800"/>
                  </a:moveTo>
                  <a:cubicBezTo>
                    <a:pt x="630847" y="812800"/>
                    <a:pt x="812800" y="630847"/>
                    <a:pt x="812800" y="406400"/>
                  </a:cubicBezTo>
                  <a:cubicBezTo>
                    <a:pt x="812800" y="181953"/>
                    <a:pt x="630847" y="0"/>
                    <a:pt x="406400" y="0"/>
                  </a:cubicBezTo>
                  <a:cubicBezTo>
                    <a:pt x="181953" y="0"/>
                    <a:pt x="0" y="181953"/>
                    <a:pt x="0" y="406400"/>
                  </a:cubicBezTo>
                  <a:cubicBezTo>
                    <a:pt x="268" y="630741"/>
                    <a:pt x="182059" y="812532"/>
                    <a:pt x="406400" y="812800"/>
                  </a:cubicBezTo>
                  <a:close/>
                  <a:moveTo>
                    <a:pt x="406400" y="162560"/>
                  </a:moveTo>
                  <a:cubicBezTo>
                    <a:pt x="541073" y="162560"/>
                    <a:pt x="650240" y="271727"/>
                    <a:pt x="650240" y="406400"/>
                  </a:cubicBezTo>
                  <a:cubicBezTo>
                    <a:pt x="650240" y="541073"/>
                    <a:pt x="541073" y="650240"/>
                    <a:pt x="406400" y="650240"/>
                  </a:cubicBezTo>
                  <a:cubicBezTo>
                    <a:pt x="271727" y="650240"/>
                    <a:pt x="162560" y="541073"/>
                    <a:pt x="162560" y="406400"/>
                  </a:cubicBezTo>
                  <a:cubicBezTo>
                    <a:pt x="162560" y="271727"/>
                    <a:pt x="271727" y="162560"/>
                    <a:pt x="40640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A57DC7E2-7003-C349-1697-0E183ADCB681}"/>
                </a:ext>
              </a:extLst>
            </p:cNvPr>
            <p:cNvSpPr/>
            <p:nvPr/>
          </p:nvSpPr>
          <p:spPr>
            <a:xfrm>
              <a:off x="6502400" y="29413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33">
              <a:extLst>
                <a:ext uri="{FF2B5EF4-FFF2-40B4-BE49-F238E27FC236}">
                  <a16:creationId xmlns:a16="http://schemas.microsoft.com/office/drawing/2014/main" id="{4B682A2A-2FD9-820B-C135-9056613C3A98}"/>
                </a:ext>
              </a:extLst>
            </p:cNvPr>
            <p:cNvSpPr/>
            <p:nvPr/>
          </p:nvSpPr>
          <p:spPr>
            <a:xfrm>
              <a:off x="4958080" y="33477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34">
              <a:extLst>
                <a:ext uri="{FF2B5EF4-FFF2-40B4-BE49-F238E27FC236}">
                  <a16:creationId xmlns:a16="http://schemas.microsoft.com/office/drawing/2014/main" id="{6DBCDCB1-2CDD-AC91-0E89-F5ABAEED23A1}"/>
                </a:ext>
              </a:extLst>
            </p:cNvPr>
            <p:cNvSpPr/>
            <p:nvPr/>
          </p:nvSpPr>
          <p:spPr>
            <a:xfrm>
              <a:off x="5689600" y="3510280"/>
              <a:ext cx="975360" cy="975360"/>
            </a:xfrm>
            <a:custGeom>
              <a:avLst/>
              <a:gdLst>
                <a:gd name="connsiteX0" fmla="*/ 0 w 975360"/>
                <a:gd name="connsiteY0" fmla="*/ 487680 h 975360"/>
                <a:gd name="connsiteX1" fmla="*/ 487680 w 975360"/>
                <a:gd name="connsiteY1" fmla="*/ 975360 h 975360"/>
                <a:gd name="connsiteX2" fmla="*/ 975360 w 975360"/>
                <a:gd name="connsiteY2" fmla="*/ 487680 h 975360"/>
                <a:gd name="connsiteX3" fmla="*/ 487680 w 975360"/>
                <a:gd name="connsiteY3" fmla="*/ 0 h 975360"/>
                <a:gd name="connsiteX4" fmla="*/ 0 w 975360"/>
                <a:gd name="connsiteY4" fmla="*/ 487680 h 975360"/>
                <a:gd name="connsiteX5" fmla="*/ 812800 w 975360"/>
                <a:gd name="connsiteY5" fmla="*/ 487680 h 975360"/>
                <a:gd name="connsiteX6" fmla="*/ 487680 w 975360"/>
                <a:gd name="connsiteY6" fmla="*/ 812800 h 975360"/>
                <a:gd name="connsiteX7" fmla="*/ 162560 w 975360"/>
                <a:gd name="connsiteY7" fmla="*/ 487680 h 975360"/>
                <a:gd name="connsiteX8" fmla="*/ 487680 w 975360"/>
                <a:gd name="connsiteY8" fmla="*/ 162560 h 975360"/>
                <a:gd name="connsiteX9" fmla="*/ 812800 w 975360"/>
                <a:gd name="connsiteY9" fmla="*/ 48768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360" h="975360">
                  <a:moveTo>
                    <a:pt x="0" y="487680"/>
                  </a:moveTo>
                  <a:cubicBezTo>
                    <a:pt x="0" y="757018"/>
                    <a:pt x="218342" y="975360"/>
                    <a:pt x="487680" y="975360"/>
                  </a:cubicBezTo>
                  <a:cubicBezTo>
                    <a:pt x="757018" y="975360"/>
                    <a:pt x="975360" y="757018"/>
                    <a:pt x="975360" y="487680"/>
                  </a:cubicBezTo>
                  <a:cubicBezTo>
                    <a:pt x="975360" y="218342"/>
                    <a:pt x="757018" y="0"/>
                    <a:pt x="487680" y="0"/>
                  </a:cubicBezTo>
                  <a:cubicBezTo>
                    <a:pt x="218456" y="268"/>
                    <a:pt x="268" y="218456"/>
                    <a:pt x="0" y="487680"/>
                  </a:cubicBezTo>
                  <a:close/>
                  <a:moveTo>
                    <a:pt x="812800" y="487680"/>
                  </a:moveTo>
                  <a:cubicBezTo>
                    <a:pt x="812800" y="667236"/>
                    <a:pt x="667236" y="812800"/>
                    <a:pt x="487680" y="812800"/>
                  </a:cubicBezTo>
                  <a:cubicBezTo>
                    <a:pt x="308124" y="812800"/>
                    <a:pt x="162560" y="667236"/>
                    <a:pt x="162560" y="487680"/>
                  </a:cubicBezTo>
                  <a:cubicBezTo>
                    <a:pt x="162560" y="308124"/>
                    <a:pt x="308124" y="162560"/>
                    <a:pt x="487680" y="162560"/>
                  </a:cubicBezTo>
                  <a:cubicBezTo>
                    <a:pt x="667236" y="162560"/>
                    <a:pt x="812800" y="308124"/>
                    <a:pt x="812800" y="48768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9" name="Freeform: Shape 35">
              <a:extLst>
                <a:ext uri="{FF2B5EF4-FFF2-40B4-BE49-F238E27FC236}">
                  <a16:creationId xmlns:a16="http://schemas.microsoft.com/office/drawing/2014/main" id="{CB34CDB9-A744-FDCB-58C6-7168D63B4C29}"/>
                </a:ext>
              </a:extLst>
            </p:cNvPr>
            <p:cNvSpPr/>
            <p:nvPr/>
          </p:nvSpPr>
          <p:spPr>
            <a:xfrm>
              <a:off x="3657955" y="990859"/>
              <a:ext cx="4795520" cy="4795520"/>
            </a:xfrm>
            <a:custGeom>
              <a:avLst/>
              <a:gdLst>
                <a:gd name="connsiteX0" fmla="*/ 324765 w 4795520"/>
                <a:gd name="connsiteY0" fmla="*/ 2763261 h 4795520"/>
                <a:gd name="connsiteX1" fmla="*/ 495453 w 4795520"/>
                <a:gd name="connsiteY1" fmla="*/ 2714493 h 4795520"/>
                <a:gd name="connsiteX2" fmla="*/ 578033 w 4795520"/>
                <a:gd name="connsiteY2" fmla="*/ 2687264 h 4795520"/>
                <a:gd name="connsiteX3" fmla="*/ 1004916 w 4795520"/>
                <a:gd name="connsiteY3" fmla="*/ 2727904 h 4795520"/>
                <a:gd name="connsiteX4" fmla="*/ 1051408 w 4795520"/>
                <a:gd name="connsiteY4" fmla="*/ 2903469 h 4795520"/>
                <a:gd name="connsiteX5" fmla="*/ 697109 w 4795520"/>
                <a:gd name="connsiteY5" fmla="*/ 3155437 h 4795520"/>
                <a:gd name="connsiteX6" fmla="*/ 626395 w 4795520"/>
                <a:gd name="connsiteY6" fmla="*/ 3169661 h 4795520"/>
                <a:gd name="connsiteX7" fmla="*/ 394666 w 4795520"/>
                <a:gd name="connsiteY7" fmla="*/ 3249072 h 4795520"/>
                <a:gd name="connsiteX8" fmla="*/ 302250 w 4795520"/>
                <a:gd name="connsiteY8" fmla="*/ 3608004 h 4795520"/>
                <a:gd name="connsiteX9" fmla="*/ 496721 w 4795520"/>
                <a:gd name="connsiteY9" fmla="*/ 3800735 h 4795520"/>
                <a:gd name="connsiteX10" fmla="*/ 769448 w 4795520"/>
                <a:gd name="connsiteY10" fmla="*/ 3776579 h 4795520"/>
                <a:gd name="connsiteX11" fmla="*/ 894619 w 4795520"/>
                <a:gd name="connsiteY11" fmla="*/ 3648075 h 4795520"/>
                <a:gd name="connsiteX12" fmla="*/ 951515 w 4795520"/>
                <a:gd name="connsiteY12" fmla="*/ 3584189 h 4795520"/>
                <a:gd name="connsiteX13" fmla="*/ 1343610 w 4795520"/>
                <a:gd name="connsiteY13" fmla="*/ 3408055 h 4795520"/>
                <a:gd name="connsiteX14" fmla="*/ 1470813 w 4795520"/>
                <a:gd name="connsiteY14" fmla="*/ 3533389 h 4795520"/>
                <a:gd name="connsiteX15" fmla="*/ 1288421 w 4795520"/>
                <a:gd name="connsiteY15" fmla="*/ 3930685 h 4795520"/>
                <a:gd name="connsiteX16" fmla="*/ 1235101 w 4795520"/>
                <a:gd name="connsiteY16" fmla="*/ 3977584 h 4795520"/>
                <a:gd name="connsiteX17" fmla="*/ 1058870 w 4795520"/>
                <a:gd name="connsiteY17" fmla="*/ 4231649 h 4795520"/>
                <a:gd name="connsiteX18" fmla="*/ 1173897 w 4795520"/>
                <a:gd name="connsiteY18" fmla="*/ 4518665 h 4795520"/>
                <a:gd name="connsiteX19" fmla="*/ 1381893 w 4795520"/>
                <a:gd name="connsiteY19" fmla="*/ 4593605 h 4795520"/>
                <a:gd name="connsiteX20" fmla="*/ 1614784 w 4795520"/>
                <a:gd name="connsiteY20" fmla="*/ 4494639 h 4795520"/>
                <a:gd name="connsiteX21" fmla="*/ 1706525 w 4795520"/>
                <a:gd name="connsiteY21" fmla="*/ 4258813 h 4795520"/>
                <a:gd name="connsiteX22" fmla="*/ 1724244 w 4795520"/>
                <a:gd name="connsiteY22" fmla="*/ 4173713 h 4795520"/>
                <a:gd name="connsiteX23" fmla="*/ 1973367 w 4795520"/>
                <a:gd name="connsiteY23" fmla="*/ 3823640 h 4795520"/>
                <a:gd name="connsiteX24" fmla="*/ 2146412 w 4795520"/>
                <a:gd name="connsiteY24" fmla="*/ 3870863 h 4795520"/>
                <a:gd name="connsiteX25" fmla="*/ 2188759 w 4795520"/>
                <a:gd name="connsiteY25" fmla="*/ 4305468 h 4795520"/>
                <a:gd name="connsiteX26" fmla="*/ 2166732 w 4795520"/>
                <a:gd name="connsiteY26" fmla="*/ 4372117 h 4795520"/>
                <a:gd name="connsiteX27" fmla="*/ 2140121 w 4795520"/>
                <a:gd name="connsiteY27" fmla="*/ 4680786 h 4795520"/>
                <a:gd name="connsiteX28" fmla="*/ 2383587 w 4795520"/>
                <a:gd name="connsiteY28" fmla="*/ 4872396 h 4795520"/>
                <a:gd name="connsiteX29" fmla="*/ 2438045 w 4795520"/>
                <a:gd name="connsiteY29" fmla="*/ 4876541 h 4795520"/>
                <a:gd name="connsiteX30" fmla="*/ 2668157 w 4795520"/>
                <a:gd name="connsiteY30" fmla="*/ 4781533 h 4795520"/>
                <a:gd name="connsiteX31" fmla="*/ 2763165 w 4795520"/>
                <a:gd name="connsiteY31" fmla="*/ 4551421 h 4795520"/>
                <a:gd name="connsiteX32" fmla="*/ 2713178 w 4795520"/>
                <a:gd name="connsiteY32" fmla="*/ 4378376 h 4795520"/>
                <a:gd name="connsiteX33" fmla="*/ 2687412 w 4795520"/>
                <a:gd name="connsiteY33" fmla="*/ 4298721 h 4795520"/>
                <a:gd name="connsiteX34" fmla="*/ 2728052 w 4795520"/>
                <a:gd name="connsiteY34" fmla="*/ 3871839 h 4795520"/>
                <a:gd name="connsiteX35" fmla="*/ 2903373 w 4795520"/>
                <a:gd name="connsiteY35" fmla="*/ 3823884 h 4795520"/>
                <a:gd name="connsiteX36" fmla="*/ 3156072 w 4795520"/>
                <a:gd name="connsiteY36" fmla="*/ 4180296 h 4795520"/>
                <a:gd name="connsiteX37" fmla="*/ 3169971 w 4795520"/>
                <a:gd name="connsiteY37" fmla="*/ 4249872 h 4795520"/>
                <a:gd name="connsiteX38" fmla="*/ 3259274 w 4795520"/>
                <a:gd name="connsiteY38" fmla="*/ 4491989 h 4795520"/>
                <a:gd name="connsiteX39" fmla="*/ 3496554 w 4795520"/>
                <a:gd name="connsiteY39" fmla="*/ 4593443 h 4795520"/>
                <a:gd name="connsiteX40" fmla="*/ 3607908 w 4795520"/>
                <a:gd name="connsiteY40" fmla="*/ 4573448 h 4795520"/>
                <a:gd name="connsiteX41" fmla="*/ 3800810 w 4795520"/>
                <a:gd name="connsiteY41" fmla="*/ 4378799 h 4795520"/>
                <a:gd name="connsiteX42" fmla="*/ 3776401 w 4795520"/>
                <a:gd name="connsiteY42" fmla="*/ 4105844 h 4795520"/>
                <a:gd name="connsiteX43" fmla="*/ 3649117 w 4795520"/>
                <a:gd name="connsiteY43" fmla="*/ 3981973 h 4795520"/>
                <a:gd name="connsiteX44" fmla="*/ 3584093 w 4795520"/>
                <a:gd name="connsiteY44" fmla="*/ 3923939 h 4795520"/>
                <a:gd name="connsiteX45" fmla="*/ 3405277 w 4795520"/>
                <a:gd name="connsiteY45" fmla="*/ 3533064 h 4795520"/>
                <a:gd name="connsiteX46" fmla="*/ 3532561 w 4795520"/>
                <a:gd name="connsiteY46" fmla="*/ 3406836 h 4795520"/>
                <a:gd name="connsiteX47" fmla="*/ 3929939 w 4795520"/>
                <a:gd name="connsiteY47" fmla="*/ 3587440 h 4795520"/>
                <a:gd name="connsiteX48" fmla="*/ 3977326 w 4795520"/>
                <a:gd name="connsiteY48" fmla="*/ 3641247 h 4795520"/>
                <a:gd name="connsiteX49" fmla="*/ 4228749 w 4795520"/>
                <a:gd name="connsiteY49" fmla="*/ 3817349 h 4795520"/>
                <a:gd name="connsiteX50" fmla="*/ 4515155 w 4795520"/>
                <a:gd name="connsiteY50" fmla="*/ 3706922 h 4795520"/>
                <a:gd name="connsiteX51" fmla="*/ 4589218 w 4795520"/>
                <a:gd name="connsiteY51" fmla="*/ 3439884 h 4795520"/>
                <a:gd name="connsiteX52" fmla="*/ 4430462 w 4795520"/>
                <a:gd name="connsiteY52" fmla="*/ 3212739 h 4795520"/>
                <a:gd name="connsiteX53" fmla="*/ 4254247 w 4795520"/>
                <a:gd name="connsiteY53" fmla="*/ 3169661 h 4795520"/>
                <a:gd name="connsiteX54" fmla="*/ 4174186 w 4795520"/>
                <a:gd name="connsiteY54" fmla="*/ 3152186 h 4795520"/>
                <a:gd name="connsiteX55" fmla="*/ 3825332 w 4795520"/>
                <a:gd name="connsiteY55" fmla="*/ 2902900 h 4795520"/>
                <a:gd name="connsiteX56" fmla="*/ 3871093 w 4795520"/>
                <a:gd name="connsiteY56" fmla="*/ 2727985 h 4795520"/>
                <a:gd name="connsiteX57" fmla="*/ 4305534 w 4795520"/>
                <a:gd name="connsiteY57" fmla="*/ 2687345 h 4795520"/>
                <a:gd name="connsiteX58" fmla="*/ 4372671 w 4795520"/>
                <a:gd name="connsiteY58" fmla="*/ 2710104 h 4795520"/>
                <a:gd name="connsiteX59" fmla="*/ 4750176 w 4795520"/>
                <a:gd name="connsiteY59" fmla="*/ 2694970 h 4795520"/>
                <a:gd name="connsiteX60" fmla="*/ 4858482 w 4795520"/>
                <a:gd name="connsiteY60" fmla="*/ 2333013 h 4795520"/>
                <a:gd name="connsiteX61" fmla="*/ 4551325 w 4795520"/>
                <a:gd name="connsiteY61" fmla="*/ 2113021 h 4795520"/>
                <a:gd name="connsiteX62" fmla="*/ 4380637 w 4795520"/>
                <a:gd name="connsiteY62" fmla="*/ 2161789 h 4795520"/>
                <a:gd name="connsiteX63" fmla="*/ 4298056 w 4795520"/>
                <a:gd name="connsiteY63" fmla="*/ 2189018 h 4795520"/>
                <a:gd name="connsiteX64" fmla="*/ 3871255 w 4795520"/>
                <a:gd name="connsiteY64" fmla="*/ 2148378 h 4795520"/>
                <a:gd name="connsiteX65" fmla="*/ 3824763 w 4795520"/>
                <a:gd name="connsiteY65" fmla="*/ 1972732 h 4795520"/>
                <a:gd name="connsiteX66" fmla="*/ 4178981 w 4795520"/>
                <a:gd name="connsiteY66" fmla="*/ 1720763 h 4795520"/>
                <a:gd name="connsiteX67" fmla="*/ 4249451 w 4795520"/>
                <a:gd name="connsiteY67" fmla="*/ 1706621 h 4795520"/>
                <a:gd name="connsiteX68" fmla="*/ 4481099 w 4795520"/>
                <a:gd name="connsiteY68" fmla="*/ 1627129 h 4795520"/>
                <a:gd name="connsiteX69" fmla="*/ 4573514 w 4795520"/>
                <a:gd name="connsiteY69" fmla="*/ 1268196 h 4795520"/>
                <a:gd name="connsiteX70" fmla="*/ 4378938 w 4795520"/>
                <a:gd name="connsiteY70" fmla="*/ 1075628 h 4795520"/>
                <a:gd name="connsiteX71" fmla="*/ 4106236 w 4795520"/>
                <a:gd name="connsiteY71" fmla="*/ 1099622 h 4795520"/>
                <a:gd name="connsiteX72" fmla="*/ 3981146 w 4795520"/>
                <a:gd name="connsiteY72" fmla="*/ 1228125 h 4795520"/>
                <a:gd name="connsiteX73" fmla="*/ 3924250 w 4795520"/>
                <a:gd name="connsiteY73" fmla="*/ 1292012 h 4795520"/>
                <a:gd name="connsiteX74" fmla="*/ 3532155 w 4795520"/>
                <a:gd name="connsiteY74" fmla="*/ 1468145 h 4795520"/>
                <a:gd name="connsiteX75" fmla="*/ 3405277 w 4795520"/>
                <a:gd name="connsiteY75" fmla="*/ 1342893 h 4795520"/>
                <a:gd name="connsiteX76" fmla="*/ 3587669 w 4795520"/>
                <a:gd name="connsiteY76" fmla="*/ 945596 h 4795520"/>
                <a:gd name="connsiteX77" fmla="*/ 3640989 w 4795520"/>
                <a:gd name="connsiteY77" fmla="*/ 898698 h 4795520"/>
                <a:gd name="connsiteX78" fmla="*/ 3816472 w 4795520"/>
                <a:gd name="connsiteY78" fmla="*/ 564145 h 4795520"/>
                <a:gd name="connsiteX79" fmla="*/ 3557084 w 4795520"/>
                <a:gd name="connsiteY79" fmla="*/ 289487 h 4795520"/>
                <a:gd name="connsiteX80" fmla="*/ 3213050 w 4795520"/>
                <a:gd name="connsiteY80" fmla="*/ 445562 h 4795520"/>
                <a:gd name="connsiteX81" fmla="*/ 3169565 w 4795520"/>
                <a:gd name="connsiteY81" fmla="*/ 617469 h 4795520"/>
                <a:gd name="connsiteX82" fmla="*/ 3151846 w 4795520"/>
                <a:gd name="connsiteY82" fmla="*/ 702569 h 4795520"/>
                <a:gd name="connsiteX83" fmla="*/ 2902723 w 4795520"/>
                <a:gd name="connsiteY83" fmla="*/ 1052561 h 4795520"/>
                <a:gd name="connsiteX84" fmla="*/ 2729678 w 4795520"/>
                <a:gd name="connsiteY84" fmla="*/ 1005337 h 4795520"/>
                <a:gd name="connsiteX85" fmla="*/ 2687331 w 4795520"/>
                <a:gd name="connsiteY85" fmla="*/ 570245 h 4795520"/>
                <a:gd name="connsiteX86" fmla="*/ 2709114 w 4795520"/>
                <a:gd name="connsiteY86" fmla="*/ 504652 h 4795520"/>
                <a:gd name="connsiteX87" fmla="*/ 2695491 w 4795520"/>
                <a:gd name="connsiteY87" fmla="*/ 126585 h 4795520"/>
                <a:gd name="connsiteX88" fmla="*/ 2333291 w 4795520"/>
                <a:gd name="connsiteY88" fmla="*/ 17358 h 4795520"/>
                <a:gd name="connsiteX89" fmla="*/ 2112925 w 4795520"/>
                <a:gd name="connsiteY89" fmla="*/ 324861 h 4795520"/>
                <a:gd name="connsiteX90" fmla="*/ 2162750 w 4795520"/>
                <a:gd name="connsiteY90" fmla="*/ 497662 h 4795520"/>
                <a:gd name="connsiteX91" fmla="*/ 2188678 w 4795520"/>
                <a:gd name="connsiteY91" fmla="*/ 577804 h 4795520"/>
                <a:gd name="connsiteX92" fmla="*/ 2145193 w 4795520"/>
                <a:gd name="connsiteY92" fmla="*/ 1005093 h 4795520"/>
                <a:gd name="connsiteX93" fmla="*/ 1972961 w 4795520"/>
                <a:gd name="connsiteY93" fmla="*/ 1052398 h 4795520"/>
                <a:gd name="connsiteX94" fmla="*/ 1720261 w 4795520"/>
                <a:gd name="connsiteY94" fmla="*/ 695985 h 4795520"/>
                <a:gd name="connsiteX95" fmla="*/ 1706525 w 4795520"/>
                <a:gd name="connsiteY95" fmla="*/ 626572 h 4795520"/>
                <a:gd name="connsiteX96" fmla="*/ 1504528 w 4795520"/>
                <a:gd name="connsiteY96" fmla="*/ 307365 h 4795520"/>
                <a:gd name="connsiteX97" fmla="*/ 1136996 w 4795520"/>
                <a:gd name="connsiteY97" fmla="*/ 394654 h 4795520"/>
                <a:gd name="connsiteX98" fmla="*/ 1100095 w 4795520"/>
                <a:gd name="connsiteY98" fmla="*/ 770600 h 4795520"/>
                <a:gd name="connsiteX99" fmla="*/ 1227542 w 4795520"/>
                <a:gd name="connsiteY99" fmla="*/ 894390 h 4795520"/>
                <a:gd name="connsiteX100" fmla="*/ 1292566 w 4795520"/>
                <a:gd name="connsiteY100" fmla="*/ 952342 h 4795520"/>
                <a:gd name="connsiteX101" fmla="*/ 1471382 w 4795520"/>
                <a:gd name="connsiteY101" fmla="*/ 1343299 h 4795520"/>
                <a:gd name="connsiteX102" fmla="*/ 1344179 w 4795520"/>
                <a:gd name="connsiteY102" fmla="*/ 1469446 h 4795520"/>
                <a:gd name="connsiteX103" fmla="*/ 946719 w 4795520"/>
                <a:gd name="connsiteY103" fmla="*/ 1288842 h 4795520"/>
                <a:gd name="connsiteX104" fmla="*/ 899333 w 4795520"/>
                <a:gd name="connsiteY104" fmla="*/ 1235034 h 4795520"/>
                <a:gd name="connsiteX105" fmla="*/ 564334 w 4795520"/>
                <a:gd name="connsiteY105" fmla="*/ 1059323 h 4795520"/>
                <a:gd name="connsiteX106" fmla="*/ 289341 w 4795520"/>
                <a:gd name="connsiteY106" fmla="*/ 1319086 h 4795520"/>
                <a:gd name="connsiteX107" fmla="*/ 445709 w 4795520"/>
                <a:gd name="connsiteY107" fmla="*/ 1663542 h 4795520"/>
                <a:gd name="connsiteX108" fmla="*/ 621925 w 4795520"/>
                <a:gd name="connsiteY108" fmla="*/ 1706621 h 4795520"/>
                <a:gd name="connsiteX109" fmla="*/ 701823 w 4795520"/>
                <a:gd name="connsiteY109" fmla="*/ 1724096 h 4795520"/>
                <a:gd name="connsiteX110" fmla="*/ 1050595 w 4795520"/>
                <a:gd name="connsiteY110" fmla="*/ 1973463 h 4795520"/>
                <a:gd name="connsiteX111" fmla="*/ 1004916 w 4795520"/>
                <a:gd name="connsiteY111" fmla="*/ 2148378 h 4795520"/>
                <a:gd name="connsiteX112" fmla="*/ 570556 w 4795520"/>
                <a:gd name="connsiteY112" fmla="*/ 2189018 h 4795520"/>
                <a:gd name="connsiteX113" fmla="*/ 503418 w 4795520"/>
                <a:gd name="connsiteY113" fmla="*/ 2166259 h 4795520"/>
                <a:gd name="connsiteX114" fmla="*/ 125831 w 4795520"/>
                <a:gd name="connsiteY114" fmla="*/ 2181280 h 4795520"/>
                <a:gd name="connsiteX115" fmla="*/ 17496 w 4795520"/>
                <a:gd name="connsiteY115" fmla="*/ 2543301 h 4795520"/>
                <a:gd name="connsiteX116" fmla="*/ 324765 w 4795520"/>
                <a:gd name="connsiteY116" fmla="*/ 2763261 h 4795520"/>
                <a:gd name="connsiteX117" fmla="*/ 1587856 w 4795520"/>
                <a:gd name="connsiteY117" fmla="*/ 4084874 h 4795520"/>
                <a:gd name="connsiteX118" fmla="*/ 1543965 w 4795520"/>
                <a:gd name="connsiteY118" fmla="*/ 4263690 h 4795520"/>
                <a:gd name="connsiteX119" fmla="*/ 1522182 w 4795520"/>
                <a:gd name="connsiteY119" fmla="*/ 4349440 h 4795520"/>
                <a:gd name="connsiteX120" fmla="*/ 1350169 w 4795520"/>
                <a:gd name="connsiteY120" fmla="*/ 4426932 h 4795520"/>
                <a:gd name="connsiteX121" fmla="*/ 1220755 w 4795520"/>
                <a:gd name="connsiteY121" fmla="*/ 4289651 h 4795520"/>
                <a:gd name="connsiteX122" fmla="*/ 1308253 w 4795520"/>
                <a:gd name="connsiteY122" fmla="*/ 4122506 h 4795520"/>
                <a:gd name="connsiteX123" fmla="*/ 1432774 w 4795520"/>
                <a:gd name="connsiteY123" fmla="*/ 4004650 h 4795520"/>
                <a:gd name="connsiteX124" fmla="*/ 1603462 w 4795520"/>
                <a:gd name="connsiteY124" fmla="*/ 3638890 h 4795520"/>
                <a:gd name="connsiteX125" fmla="*/ 1815846 w 4795520"/>
                <a:gd name="connsiteY125" fmla="*/ 3761542 h 4795520"/>
                <a:gd name="connsiteX126" fmla="*/ 1587856 w 4795520"/>
                <a:gd name="connsiteY126" fmla="*/ 4084874 h 4795520"/>
                <a:gd name="connsiteX127" fmla="*/ 3439008 w 4795520"/>
                <a:gd name="connsiteY127" fmla="*/ 3997823 h 4795520"/>
                <a:gd name="connsiteX128" fmla="*/ 3572063 w 4795520"/>
                <a:gd name="connsiteY128" fmla="*/ 4125270 h 4795520"/>
                <a:gd name="connsiteX129" fmla="*/ 3635299 w 4795520"/>
                <a:gd name="connsiteY129" fmla="*/ 4186880 h 4795520"/>
                <a:gd name="connsiteX130" fmla="*/ 3616881 w 4795520"/>
                <a:gd name="connsiteY130" fmla="*/ 4374913 h 4795520"/>
                <a:gd name="connsiteX131" fmla="*/ 3433050 w 4795520"/>
                <a:gd name="connsiteY131" fmla="*/ 4418528 h 4795520"/>
                <a:gd name="connsiteX132" fmla="*/ 3332125 w 4795520"/>
                <a:gd name="connsiteY132" fmla="*/ 4258813 h 4795520"/>
                <a:gd name="connsiteX133" fmla="*/ 3292298 w 4795520"/>
                <a:gd name="connsiteY133" fmla="*/ 4092107 h 4795520"/>
                <a:gd name="connsiteX134" fmla="*/ 3060812 w 4795520"/>
                <a:gd name="connsiteY134" fmla="*/ 3762029 h 4795520"/>
                <a:gd name="connsiteX135" fmla="*/ 3272791 w 4795520"/>
                <a:gd name="connsiteY135" fmla="*/ 3638646 h 4795520"/>
                <a:gd name="connsiteX136" fmla="*/ 3439008 w 4795520"/>
                <a:gd name="connsiteY136" fmla="*/ 3997823 h 4795520"/>
                <a:gd name="connsiteX137" fmla="*/ 4289278 w 4795520"/>
                <a:gd name="connsiteY137" fmla="*/ 2351090 h 4795520"/>
                <a:gd name="connsiteX138" fmla="*/ 4466062 w 4795520"/>
                <a:gd name="connsiteY138" fmla="*/ 2299640 h 4795520"/>
                <a:gd name="connsiteX139" fmla="*/ 4675440 w 4795520"/>
                <a:gd name="connsiteY139" fmla="*/ 2332883 h 4795520"/>
                <a:gd name="connsiteX140" fmla="*/ 4674204 w 4795520"/>
                <a:gd name="connsiteY140" fmla="*/ 2547316 h 4795520"/>
                <a:gd name="connsiteX141" fmla="*/ 4461429 w 4795520"/>
                <a:gd name="connsiteY141" fmla="*/ 2573960 h 4795520"/>
                <a:gd name="connsiteX142" fmla="*/ 4297163 w 4795520"/>
                <a:gd name="connsiteY142" fmla="*/ 2525192 h 4795520"/>
                <a:gd name="connsiteX143" fmla="*/ 3895802 w 4795520"/>
                <a:gd name="connsiteY143" fmla="*/ 2560630 h 4795520"/>
                <a:gd name="connsiteX144" fmla="*/ 3901004 w 4795520"/>
                <a:gd name="connsiteY144" fmla="*/ 2438141 h 4795520"/>
                <a:gd name="connsiteX145" fmla="*/ 3895802 w 4795520"/>
                <a:gd name="connsiteY145" fmla="*/ 2315571 h 4795520"/>
                <a:gd name="connsiteX146" fmla="*/ 4289278 w 4795520"/>
                <a:gd name="connsiteY146" fmla="*/ 2351090 h 4795520"/>
                <a:gd name="connsiteX147" fmla="*/ 3288234 w 4795520"/>
                <a:gd name="connsiteY147" fmla="*/ 791408 h 4795520"/>
                <a:gd name="connsiteX148" fmla="*/ 3332125 w 4795520"/>
                <a:gd name="connsiteY148" fmla="*/ 612592 h 4795520"/>
                <a:gd name="connsiteX149" fmla="*/ 3353908 w 4795520"/>
                <a:gd name="connsiteY149" fmla="*/ 526842 h 4795520"/>
                <a:gd name="connsiteX150" fmla="*/ 3525921 w 4795520"/>
                <a:gd name="connsiteY150" fmla="*/ 449348 h 4795520"/>
                <a:gd name="connsiteX151" fmla="*/ 3655335 w 4795520"/>
                <a:gd name="connsiteY151" fmla="*/ 586629 h 4795520"/>
                <a:gd name="connsiteX152" fmla="*/ 3567837 w 4795520"/>
                <a:gd name="connsiteY152" fmla="*/ 753775 h 4795520"/>
                <a:gd name="connsiteX153" fmla="*/ 3443397 w 4795520"/>
                <a:gd name="connsiteY153" fmla="*/ 871631 h 4795520"/>
                <a:gd name="connsiteX154" fmla="*/ 3273116 w 4795520"/>
                <a:gd name="connsiteY154" fmla="*/ 1237391 h 4795520"/>
                <a:gd name="connsiteX155" fmla="*/ 3060731 w 4795520"/>
                <a:gd name="connsiteY155" fmla="*/ 1114740 h 4795520"/>
                <a:gd name="connsiteX156" fmla="*/ 3288234 w 4795520"/>
                <a:gd name="connsiteY156" fmla="*/ 791408 h 4795520"/>
                <a:gd name="connsiteX157" fmla="*/ 1437082 w 4795520"/>
                <a:gd name="connsiteY157" fmla="*/ 878459 h 4795520"/>
                <a:gd name="connsiteX158" fmla="*/ 1304108 w 4795520"/>
                <a:gd name="connsiteY158" fmla="*/ 751093 h 4795520"/>
                <a:gd name="connsiteX159" fmla="*/ 1240791 w 4795520"/>
                <a:gd name="connsiteY159" fmla="*/ 689402 h 4795520"/>
                <a:gd name="connsiteX160" fmla="*/ 1259355 w 4795520"/>
                <a:gd name="connsiteY160" fmla="*/ 501277 h 4795520"/>
                <a:gd name="connsiteX161" fmla="*/ 1443356 w 4795520"/>
                <a:gd name="connsiteY161" fmla="*/ 457917 h 4795520"/>
                <a:gd name="connsiteX162" fmla="*/ 1543965 w 4795520"/>
                <a:gd name="connsiteY162" fmla="*/ 617956 h 4795520"/>
                <a:gd name="connsiteX163" fmla="*/ 1583792 w 4795520"/>
                <a:gd name="connsiteY163" fmla="*/ 784580 h 4795520"/>
                <a:gd name="connsiteX164" fmla="*/ 1815440 w 4795520"/>
                <a:gd name="connsiteY164" fmla="*/ 1114821 h 4795520"/>
                <a:gd name="connsiteX165" fmla="*/ 1603218 w 4795520"/>
                <a:gd name="connsiteY165" fmla="*/ 1237798 h 4795520"/>
                <a:gd name="connsiteX166" fmla="*/ 1437082 w 4795520"/>
                <a:gd name="connsiteY166" fmla="*/ 878459 h 4795520"/>
                <a:gd name="connsiteX167" fmla="*/ 790093 w 4795520"/>
                <a:gd name="connsiteY167" fmla="*/ 1587464 h 4795520"/>
                <a:gd name="connsiteX168" fmla="*/ 614447 w 4795520"/>
                <a:gd name="connsiteY168" fmla="*/ 1544061 h 4795520"/>
                <a:gd name="connsiteX169" fmla="*/ 526746 w 4795520"/>
                <a:gd name="connsiteY169" fmla="*/ 1522603 h 4795520"/>
                <a:gd name="connsiteX170" fmla="*/ 449491 w 4795520"/>
                <a:gd name="connsiteY170" fmla="*/ 1350720 h 4795520"/>
                <a:gd name="connsiteX171" fmla="*/ 586516 w 4795520"/>
                <a:gd name="connsiteY171" fmla="*/ 1221347 h 4795520"/>
                <a:gd name="connsiteX172" fmla="*/ 753679 w 4795520"/>
                <a:gd name="connsiteY172" fmla="*/ 1308349 h 4795520"/>
                <a:gd name="connsiteX173" fmla="*/ 871698 w 4795520"/>
                <a:gd name="connsiteY173" fmla="*/ 1433520 h 4795520"/>
                <a:gd name="connsiteX174" fmla="*/ 1278911 w 4795520"/>
                <a:gd name="connsiteY174" fmla="*/ 1618757 h 4795520"/>
                <a:gd name="connsiteX175" fmla="*/ 1465448 w 4795520"/>
                <a:gd name="connsiteY175" fmla="*/ 1576085 h 4795520"/>
                <a:gd name="connsiteX176" fmla="*/ 2177299 w 4795520"/>
                <a:gd name="connsiteY176" fmla="*/ 1164727 h 4795520"/>
                <a:gd name="connsiteX177" fmla="*/ 2307997 w 4795520"/>
                <a:gd name="connsiteY177" fmla="*/ 1023869 h 4795520"/>
                <a:gd name="connsiteX178" fmla="*/ 2351157 w 4795520"/>
                <a:gd name="connsiteY178" fmla="*/ 586257 h 4795520"/>
                <a:gd name="connsiteX179" fmla="*/ 2299869 w 4795520"/>
                <a:gd name="connsiteY179" fmla="*/ 410530 h 4795520"/>
                <a:gd name="connsiteX180" fmla="*/ 2275485 w 4795520"/>
                <a:gd name="connsiteY180" fmla="*/ 324861 h 4795520"/>
                <a:gd name="connsiteX181" fmla="*/ 2386034 w 4795520"/>
                <a:gd name="connsiteY181" fmla="*/ 171454 h 4795520"/>
                <a:gd name="connsiteX182" fmla="*/ 2566955 w 4795520"/>
                <a:gd name="connsiteY182" fmla="*/ 226431 h 4795520"/>
                <a:gd name="connsiteX183" fmla="*/ 2573457 w 4795520"/>
                <a:gd name="connsiteY183" fmla="*/ 415407 h 4795520"/>
                <a:gd name="connsiteX184" fmla="*/ 2524689 w 4795520"/>
                <a:gd name="connsiteY184" fmla="*/ 577967 h 4795520"/>
                <a:gd name="connsiteX185" fmla="*/ 2567930 w 4795520"/>
                <a:gd name="connsiteY185" fmla="*/ 1024031 h 4795520"/>
                <a:gd name="connsiteX186" fmla="*/ 2698547 w 4795520"/>
                <a:gd name="connsiteY186" fmla="*/ 1164646 h 4795520"/>
                <a:gd name="connsiteX187" fmla="*/ 3410154 w 4795520"/>
                <a:gd name="connsiteY187" fmla="*/ 1575841 h 4795520"/>
                <a:gd name="connsiteX188" fmla="*/ 3597098 w 4795520"/>
                <a:gd name="connsiteY188" fmla="*/ 1618351 h 4795520"/>
                <a:gd name="connsiteX189" fmla="*/ 3998133 w 4795520"/>
                <a:gd name="connsiteY189" fmla="*/ 1436609 h 4795520"/>
                <a:gd name="connsiteX190" fmla="*/ 4123955 w 4795520"/>
                <a:gd name="connsiteY190" fmla="*/ 1304854 h 4795520"/>
                <a:gd name="connsiteX191" fmla="*/ 4186540 w 4795520"/>
                <a:gd name="connsiteY191" fmla="*/ 1240724 h 4795520"/>
                <a:gd name="connsiteX192" fmla="*/ 4400274 w 4795520"/>
                <a:gd name="connsiteY192" fmla="*/ 1286289 h 4795520"/>
                <a:gd name="connsiteX193" fmla="*/ 4375517 w 4795520"/>
                <a:gd name="connsiteY193" fmla="*/ 1503421 h 4795520"/>
                <a:gd name="connsiteX194" fmla="*/ 4258473 w 4795520"/>
                <a:gd name="connsiteY194" fmla="*/ 1544061 h 4795520"/>
                <a:gd name="connsiteX195" fmla="*/ 4091036 w 4795520"/>
                <a:gd name="connsiteY195" fmla="*/ 1583644 h 4795520"/>
                <a:gd name="connsiteX196" fmla="*/ 3724139 w 4795520"/>
                <a:gd name="connsiteY196" fmla="*/ 1844309 h 4795520"/>
                <a:gd name="connsiteX197" fmla="*/ 3671469 w 4795520"/>
                <a:gd name="connsiteY197" fmla="*/ 2025157 h 4795520"/>
                <a:gd name="connsiteX198" fmla="*/ 3671469 w 4795520"/>
                <a:gd name="connsiteY198" fmla="*/ 2850799 h 4795520"/>
                <a:gd name="connsiteX199" fmla="*/ 3724139 w 4795520"/>
                <a:gd name="connsiteY199" fmla="*/ 3031404 h 4795520"/>
                <a:gd name="connsiteX200" fmla="*/ 4086160 w 4795520"/>
                <a:gd name="connsiteY200" fmla="*/ 3288574 h 4795520"/>
                <a:gd name="connsiteX201" fmla="*/ 4261643 w 4795520"/>
                <a:gd name="connsiteY201" fmla="*/ 3332221 h 4795520"/>
                <a:gd name="connsiteX202" fmla="*/ 4349344 w 4795520"/>
                <a:gd name="connsiteY202" fmla="*/ 3353679 h 4795520"/>
                <a:gd name="connsiteX203" fmla="*/ 4426601 w 4795520"/>
                <a:gd name="connsiteY203" fmla="*/ 3525562 h 4795520"/>
                <a:gd name="connsiteX204" fmla="*/ 4289571 w 4795520"/>
                <a:gd name="connsiteY204" fmla="*/ 3654935 h 4795520"/>
                <a:gd name="connsiteX205" fmla="*/ 4122410 w 4795520"/>
                <a:gd name="connsiteY205" fmla="*/ 3567933 h 4795520"/>
                <a:gd name="connsiteX206" fmla="*/ 4004392 w 4795520"/>
                <a:gd name="connsiteY206" fmla="*/ 3442843 h 4795520"/>
                <a:gd name="connsiteX207" fmla="*/ 3597260 w 4795520"/>
                <a:gd name="connsiteY207" fmla="*/ 3257606 h 4795520"/>
                <a:gd name="connsiteX208" fmla="*/ 3410316 w 4795520"/>
                <a:gd name="connsiteY208" fmla="*/ 3300278 h 4795520"/>
                <a:gd name="connsiteX209" fmla="*/ 2643033 w 4795520"/>
                <a:gd name="connsiteY209" fmla="*/ 3721471 h 4795520"/>
                <a:gd name="connsiteX210" fmla="*/ 2575083 w 4795520"/>
                <a:gd name="connsiteY210" fmla="*/ 3791290 h 4795520"/>
                <a:gd name="connsiteX211" fmla="*/ 2524852 w 4795520"/>
                <a:gd name="connsiteY211" fmla="*/ 4290025 h 4795520"/>
                <a:gd name="connsiteX212" fmla="*/ 2575896 w 4795520"/>
                <a:gd name="connsiteY212" fmla="*/ 4465427 h 4795520"/>
                <a:gd name="connsiteX213" fmla="*/ 2600605 w 4795520"/>
                <a:gd name="connsiteY213" fmla="*/ 4551421 h 4795520"/>
                <a:gd name="connsiteX214" fmla="*/ 2543709 w 4795520"/>
                <a:gd name="connsiteY214" fmla="*/ 4675698 h 4795520"/>
                <a:gd name="connsiteX215" fmla="*/ 2330601 w 4795520"/>
                <a:gd name="connsiteY215" fmla="*/ 4672455 h 4795520"/>
                <a:gd name="connsiteX216" fmla="*/ 2302958 w 4795520"/>
                <a:gd name="connsiteY216" fmla="*/ 4461119 h 4795520"/>
                <a:gd name="connsiteX217" fmla="*/ 2351726 w 4795520"/>
                <a:gd name="connsiteY217" fmla="*/ 4297909 h 4795520"/>
                <a:gd name="connsiteX218" fmla="*/ 2308485 w 4795520"/>
                <a:gd name="connsiteY218" fmla="*/ 3852331 h 4795520"/>
                <a:gd name="connsiteX219" fmla="*/ 2177949 w 4795520"/>
                <a:gd name="connsiteY219" fmla="*/ 3711880 h 4795520"/>
                <a:gd name="connsiteX220" fmla="*/ 1466261 w 4795520"/>
                <a:gd name="connsiteY220" fmla="*/ 3300603 h 4795520"/>
                <a:gd name="connsiteX221" fmla="*/ 1343285 w 4795520"/>
                <a:gd name="connsiteY221" fmla="*/ 3244764 h 4795520"/>
                <a:gd name="connsiteX222" fmla="*/ 1279155 w 4795520"/>
                <a:gd name="connsiteY222" fmla="*/ 3258094 h 4795520"/>
                <a:gd name="connsiteX223" fmla="*/ 878119 w 4795520"/>
                <a:gd name="connsiteY223" fmla="*/ 3439836 h 4795520"/>
                <a:gd name="connsiteX224" fmla="*/ 752298 w 4795520"/>
                <a:gd name="connsiteY224" fmla="*/ 3571590 h 4795520"/>
                <a:gd name="connsiteX225" fmla="*/ 689712 w 4795520"/>
                <a:gd name="connsiteY225" fmla="*/ 3635720 h 4795520"/>
                <a:gd name="connsiteX226" fmla="*/ 474915 w 4795520"/>
                <a:gd name="connsiteY226" fmla="*/ 3590797 h 4795520"/>
                <a:gd name="connsiteX227" fmla="*/ 500573 w 4795520"/>
                <a:gd name="connsiteY227" fmla="*/ 3372861 h 4795520"/>
                <a:gd name="connsiteX228" fmla="*/ 617373 w 4795520"/>
                <a:gd name="connsiteY228" fmla="*/ 3332221 h 4795520"/>
                <a:gd name="connsiteX229" fmla="*/ 784728 w 4795520"/>
                <a:gd name="connsiteY229" fmla="*/ 3292556 h 4795520"/>
                <a:gd name="connsiteX230" fmla="*/ 1151708 w 4795520"/>
                <a:gd name="connsiteY230" fmla="*/ 3031810 h 4795520"/>
                <a:gd name="connsiteX231" fmla="*/ 1204377 w 4795520"/>
                <a:gd name="connsiteY231" fmla="*/ 2851043 h 4795520"/>
                <a:gd name="connsiteX232" fmla="*/ 1204377 w 4795520"/>
                <a:gd name="connsiteY232" fmla="*/ 2025645 h 4795520"/>
                <a:gd name="connsiteX233" fmla="*/ 1151789 w 4795520"/>
                <a:gd name="connsiteY233" fmla="*/ 1844715 h 4795520"/>
                <a:gd name="connsiteX234" fmla="*/ 790093 w 4795520"/>
                <a:gd name="connsiteY234" fmla="*/ 1587464 h 4795520"/>
                <a:gd name="connsiteX235" fmla="*/ 164237 w 4795520"/>
                <a:gd name="connsiteY235" fmla="*/ 2409937 h 4795520"/>
                <a:gd name="connsiteX236" fmla="*/ 260464 w 4795520"/>
                <a:gd name="connsiteY236" fmla="*/ 2289147 h 4795520"/>
                <a:gd name="connsiteX237" fmla="*/ 414335 w 4795520"/>
                <a:gd name="connsiteY237" fmla="*/ 2302322 h 4795520"/>
                <a:gd name="connsiteX238" fmla="*/ 578602 w 4795520"/>
                <a:gd name="connsiteY238" fmla="*/ 2351090 h 4795520"/>
                <a:gd name="connsiteX239" fmla="*/ 979882 w 4795520"/>
                <a:gd name="connsiteY239" fmla="*/ 2315733 h 4795520"/>
                <a:gd name="connsiteX240" fmla="*/ 974761 w 4795520"/>
                <a:gd name="connsiteY240" fmla="*/ 2438141 h 4795520"/>
                <a:gd name="connsiteX241" fmla="*/ 979963 w 4795520"/>
                <a:gd name="connsiteY241" fmla="*/ 2560711 h 4795520"/>
                <a:gd name="connsiteX242" fmla="*/ 586486 w 4795520"/>
                <a:gd name="connsiteY242" fmla="*/ 2525192 h 4795520"/>
                <a:gd name="connsiteX243" fmla="*/ 409702 w 4795520"/>
                <a:gd name="connsiteY243" fmla="*/ 2576642 h 4795520"/>
                <a:gd name="connsiteX244" fmla="*/ 200650 w 4795520"/>
                <a:gd name="connsiteY244" fmla="*/ 2543805 h 4795520"/>
                <a:gd name="connsiteX245" fmla="*/ 164562 w 4795520"/>
                <a:gd name="connsiteY245" fmla="*/ 2409937 h 47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4795520" h="4795520">
                  <a:moveTo>
                    <a:pt x="324765" y="2763261"/>
                  </a:moveTo>
                  <a:cubicBezTo>
                    <a:pt x="385117" y="2763391"/>
                    <a:pt x="444280" y="2746485"/>
                    <a:pt x="495453" y="2714493"/>
                  </a:cubicBezTo>
                  <a:cubicBezTo>
                    <a:pt x="519513" y="2697115"/>
                    <a:pt x="548357" y="2687605"/>
                    <a:pt x="578033" y="2687264"/>
                  </a:cubicBezTo>
                  <a:cubicBezTo>
                    <a:pt x="682234" y="2692710"/>
                    <a:pt x="836910" y="2704251"/>
                    <a:pt x="1004916" y="2727904"/>
                  </a:cubicBezTo>
                  <a:cubicBezTo>
                    <a:pt x="1016636" y="2787360"/>
                    <a:pt x="1032161" y="2846004"/>
                    <a:pt x="1051408" y="2903469"/>
                  </a:cubicBezTo>
                  <a:cubicBezTo>
                    <a:pt x="911037" y="3013441"/>
                    <a:pt x="781071" y="3101223"/>
                    <a:pt x="697109" y="3155437"/>
                  </a:cubicBezTo>
                  <a:cubicBezTo>
                    <a:pt x="675564" y="3167344"/>
                    <a:pt x="650868" y="3172311"/>
                    <a:pt x="626395" y="3169661"/>
                  </a:cubicBezTo>
                  <a:cubicBezTo>
                    <a:pt x="541817" y="3165369"/>
                    <a:pt x="458835" y="3193809"/>
                    <a:pt x="394666" y="3249072"/>
                  </a:cubicBezTo>
                  <a:cubicBezTo>
                    <a:pt x="291559" y="3337447"/>
                    <a:pt x="254644" y="3480825"/>
                    <a:pt x="302250" y="3608004"/>
                  </a:cubicBezTo>
                  <a:cubicBezTo>
                    <a:pt x="335544" y="3697737"/>
                    <a:pt x="406688" y="3768247"/>
                    <a:pt x="496721" y="3800735"/>
                  </a:cubicBezTo>
                  <a:cubicBezTo>
                    <a:pt x="586753" y="3833223"/>
                    <a:pt x="686526" y="3824379"/>
                    <a:pt x="769448" y="3776579"/>
                  </a:cubicBezTo>
                  <a:cubicBezTo>
                    <a:pt x="822580" y="3746562"/>
                    <a:pt x="866008" y="3701972"/>
                    <a:pt x="894619" y="3648075"/>
                  </a:cubicBezTo>
                  <a:cubicBezTo>
                    <a:pt x="906697" y="3621521"/>
                    <a:pt x="926529" y="3599250"/>
                    <a:pt x="951515" y="3584189"/>
                  </a:cubicBezTo>
                  <a:cubicBezTo>
                    <a:pt x="1031088" y="3543549"/>
                    <a:pt x="1231118" y="3455766"/>
                    <a:pt x="1343610" y="3408055"/>
                  </a:cubicBezTo>
                  <a:cubicBezTo>
                    <a:pt x="1383380" y="3452418"/>
                    <a:pt x="1425865" y="3494277"/>
                    <a:pt x="1470813" y="3533389"/>
                  </a:cubicBezTo>
                  <a:cubicBezTo>
                    <a:pt x="1401319" y="3706190"/>
                    <a:pt x="1328329" y="3853795"/>
                    <a:pt x="1288421" y="3930685"/>
                  </a:cubicBezTo>
                  <a:cubicBezTo>
                    <a:pt x="1276139" y="3951631"/>
                    <a:pt x="1257445" y="3968074"/>
                    <a:pt x="1235101" y="3977584"/>
                  </a:cubicBezTo>
                  <a:cubicBezTo>
                    <a:pt x="1137394" y="4027279"/>
                    <a:pt x="1071192" y="4122734"/>
                    <a:pt x="1058870" y="4231649"/>
                  </a:cubicBezTo>
                  <a:cubicBezTo>
                    <a:pt x="1046548" y="4340572"/>
                    <a:pt x="1089764" y="4448398"/>
                    <a:pt x="1173897" y="4518665"/>
                  </a:cubicBezTo>
                  <a:cubicBezTo>
                    <a:pt x="1232484" y="4566937"/>
                    <a:pt x="1305985" y="4593418"/>
                    <a:pt x="1381893" y="4593605"/>
                  </a:cubicBezTo>
                  <a:cubicBezTo>
                    <a:pt x="1469691" y="4593353"/>
                    <a:pt x="1553662" y="4557671"/>
                    <a:pt x="1614784" y="4494639"/>
                  </a:cubicBezTo>
                  <a:cubicBezTo>
                    <a:pt x="1675899" y="4431606"/>
                    <a:pt x="1708979" y="4346571"/>
                    <a:pt x="1706525" y="4258813"/>
                  </a:cubicBezTo>
                  <a:cubicBezTo>
                    <a:pt x="1703672" y="4229308"/>
                    <a:pt x="1709849" y="4199633"/>
                    <a:pt x="1724244" y="4173713"/>
                  </a:cubicBezTo>
                  <a:cubicBezTo>
                    <a:pt x="1781140" y="4085930"/>
                    <a:pt x="1868760" y="3957427"/>
                    <a:pt x="1973367" y="3823640"/>
                  </a:cubicBezTo>
                  <a:cubicBezTo>
                    <a:pt x="2029995" y="3843009"/>
                    <a:pt x="2087793" y="3858785"/>
                    <a:pt x="2146412" y="3870863"/>
                  </a:cubicBezTo>
                  <a:cubicBezTo>
                    <a:pt x="2157710" y="3970432"/>
                    <a:pt x="2184451" y="4212240"/>
                    <a:pt x="2188759" y="4305468"/>
                  </a:cubicBezTo>
                  <a:cubicBezTo>
                    <a:pt x="2188580" y="4329445"/>
                    <a:pt x="2180875" y="4352757"/>
                    <a:pt x="2166732" y="4372117"/>
                  </a:cubicBezTo>
                  <a:cubicBezTo>
                    <a:pt x="2106431" y="4463956"/>
                    <a:pt x="2096425" y="4579983"/>
                    <a:pt x="2140121" y="4680786"/>
                  </a:cubicBezTo>
                  <a:cubicBezTo>
                    <a:pt x="2183817" y="4781598"/>
                    <a:pt x="2275339" y="4853620"/>
                    <a:pt x="2383587" y="4872396"/>
                  </a:cubicBezTo>
                  <a:cubicBezTo>
                    <a:pt x="2401599" y="4875241"/>
                    <a:pt x="2419814" y="4876630"/>
                    <a:pt x="2438045" y="4876541"/>
                  </a:cubicBezTo>
                  <a:cubicBezTo>
                    <a:pt x="2524332" y="4876736"/>
                    <a:pt x="2607140" y="4842542"/>
                    <a:pt x="2668157" y="4781533"/>
                  </a:cubicBezTo>
                  <a:cubicBezTo>
                    <a:pt x="2729165" y="4720516"/>
                    <a:pt x="2763360" y="4637708"/>
                    <a:pt x="2763165" y="4551421"/>
                  </a:cubicBezTo>
                  <a:cubicBezTo>
                    <a:pt x="2763393" y="4490144"/>
                    <a:pt x="2746047" y="4430094"/>
                    <a:pt x="2713178" y="4378376"/>
                  </a:cubicBezTo>
                  <a:cubicBezTo>
                    <a:pt x="2696580" y="4355114"/>
                    <a:pt x="2687583" y="4327291"/>
                    <a:pt x="2687412" y="4298721"/>
                  </a:cubicBezTo>
                  <a:cubicBezTo>
                    <a:pt x="2692858" y="4194439"/>
                    <a:pt x="2704156" y="4039926"/>
                    <a:pt x="2728052" y="3871839"/>
                  </a:cubicBezTo>
                  <a:cubicBezTo>
                    <a:pt x="2787443" y="3859565"/>
                    <a:pt x="2845997" y="3843545"/>
                    <a:pt x="2903373" y="3823884"/>
                  </a:cubicBezTo>
                  <a:cubicBezTo>
                    <a:pt x="3018465" y="3970756"/>
                    <a:pt x="3109499" y="4107469"/>
                    <a:pt x="3156072" y="4180296"/>
                  </a:cubicBezTo>
                  <a:cubicBezTo>
                    <a:pt x="3168004" y="4201413"/>
                    <a:pt x="3172873" y="4225789"/>
                    <a:pt x="3169971" y="4249872"/>
                  </a:cubicBezTo>
                  <a:cubicBezTo>
                    <a:pt x="3165192" y="4339426"/>
                    <a:pt x="3197484" y="4426990"/>
                    <a:pt x="3259274" y="4491989"/>
                  </a:cubicBezTo>
                  <a:cubicBezTo>
                    <a:pt x="3321055" y="4556989"/>
                    <a:pt x="3406878" y="4593679"/>
                    <a:pt x="3496554" y="4593443"/>
                  </a:cubicBezTo>
                  <a:cubicBezTo>
                    <a:pt x="3534569" y="4593508"/>
                    <a:pt x="3572291" y="4586737"/>
                    <a:pt x="3607908" y="4573448"/>
                  </a:cubicBezTo>
                  <a:cubicBezTo>
                    <a:pt x="3697747" y="4540156"/>
                    <a:pt x="3768330" y="4468938"/>
                    <a:pt x="3800810" y="4378799"/>
                  </a:cubicBezTo>
                  <a:cubicBezTo>
                    <a:pt x="3833289" y="4288659"/>
                    <a:pt x="3824357" y="4188790"/>
                    <a:pt x="3776401" y="4105844"/>
                  </a:cubicBezTo>
                  <a:cubicBezTo>
                    <a:pt x="3746523" y="4053361"/>
                    <a:pt x="3702396" y="4010413"/>
                    <a:pt x="3649117" y="3981973"/>
                  </a:cubicBezTo>
                  <a:cubicBezTo>
                    <a:pt x="3622051" y="3969684"/>
                    <a:pt x="3599365" y="3949437"/>
                    <a:pt x="3584093" y="3923939"/>
                  </a:cubicBezTo>
                  <a:cubicBezTo>
                    <a:pt x="3536625" y="3830874"/>
                    <a:pt x="3469163" y="3690991"/>
                    <a:pt x="3405277" y="3533064"/>
                  </a:cubicBezTo>
                  <a:cubicBezTo>
                    <a:pt x="3450298" y="3493684"/>
                    <a:pt x="3492807" y="3451524"/>
                    <a:pt x="3532561" y="3406836"/>
                  </a:cubicBezTo>
                  <a:cubicBezTo>
                    <a:pt x="3727633" y="3491448"/>
                    <a:pt x="3871905" y="3557122"/>
                    <a:pt x="3929939" y="3587440"/>
                  </a:cubicBezTo>
                  <a:cubicBezTo>
                    <a:pt x="3951121" y="3599803"/>
                    <a:pt x="3967743" y="3618676"/>
                    <a:pt x="3977326" y="3641247"/>
                  </a:cubicBezTo>
                  <a:cubicBezTo>
                    <a:pt x="4026581" y="3738150"/>
                    <a:pt x="4120842" y="3804173"/>
                    <a:pt x="4228749" y="3817349"/>
                  </a:cubicBezTo>
                  <a:cubicBezTo>
                    <a:pt x="4336648" y="3830524"/>
                    <a:pt x="4444027" y="3789128"/>
                    <a:pt x="4515155" y="3706922"/>
                  </a:cubicBezTo>
                  <a:cubicBezTo>
                    <a:pt x="4578440" y="3633412"/>
                    <a:pt x="4605604" y="3535486"/>
                    <a:pt x="4589218" y="3439884"/>
                  </a:cubicBezTo>
                  <a:cubicBezTo>
                    <a:pt x="4572832" y="3344275"/>
                    <a:pt x="4514611" y="3260979"/>
                    <a:pt x="4430462" y="3212739"/>
                  </a:cubicBezTo>
                  <a:cubicBezTo>
                    <a:pt x="4377077" y="3181755"/>
                    <a:pt x="4315906" y="3166800"/>
                    <a:pt x="4254247" y="3169661"/>
                  </a:cubicBezTo>
                  <a:cubicBezTo>
                    <a:pt x="4226384" y="3172367"/>
                    <a:pt x="4198383" y="3166255"/>
                    <a:pt x="4174186" y="3152186"/>
                  </a:cubicBezTo>
                  <a:cubicBezTo>
                    <a:pt x="4049665" y="3071637"/>
                    <a:pt x="3931890" y="2988081"/>
                    <a:pt x="3825332" y="2902900"/>
                  </a:cubicBezTo>
                  <a:cubicBezTo>
                    <a:pt x="3844278" y="2845622"/>
                    <a:pt x="3859567" y="2787198"/>
                    <a:pt x="3871093" y="2727985"/>
                  </a:cubicBezTo>
                  <a:cubicBezTo>
                    <a:pt x="4055598" y="2701813"/>
                    <a:pt x="4219296" y="2691328"/>
                    <a:pt x="4305534" y="2687345"/>
                  </a:cubicBezTo>
                  <a:cubicBezTo>
                    <a:pt x="4329788" y="2687475"/>
                    <a:pt x="4353343" y="2695457"/>
                    <a:pt x="4372671" y="2710104"/>
                  </a:cubicBezTo>
                  <a:cubicBezTo>
                    <a:pt x="4488829" y="2786190"/>
                    <a:pt x="4640489" y="2780110"/>
                    <a:pt x="4750176" y="2694970"/>
                  </a:cubicBezTo>
                  <a:cubicBezTo>
                    <a:pt x="4859872" y="2609829"/>
                    <a:pt x="4903381" y="2464411"/>
                    <a:pt x="4858482" y="2333013"/>
                  </a:cubicBezTo>
                  <a:cubicBezTo>
                    <a:pt x="4813583" y="2201616"/>
                    <a:pt x="4690184" y="2113232"/>
                    <a:pt x="4551325" y="2113021"/>
                  </a:cubicBezTo>
                  <a:cubicBezTo>
                    <a:pt x="4490975" y="2112875"/>
                    <a:pt x="4431803" y="2129781"/>
                    <a:pt x="4380637" y="2161789"/>
                  </a:cubicBezTo>
                  <a:cubicBezTo>
                    <a:pt x="4356416" y="2178850"/>
                    <a:pt x="4327675" y="2188327"/>
                    <a:pt x="4298056" y="2189018"/>
                  </a:cubicBezTo>
                  <a:cubicBezTo>
                    <a:pt x="4193856" y="2183572"/>
                    <a:pt x="4039180" y="2172111"/>
                    <a:pt x="3871255" y="2148378"/>
                  </a:cubicBezTo>
                  <a:cubicBezTo>
                    <a:pt x="3859551" y="2088889"/>
                    <a:pt x="3844018" y="2030221"/>
                    <a:pt x="3824763" y="1972732"/>
                  </a:cubicBezTo>
                  <a:cubicBezTo>
                    <a:pt x="3964971" y="1862922"/>
                    <a:pt x="4094938" y="1775058"/>
                    <a:pt x="4178981" y="1720763"/>
                  </a:cubicBezTo>
                  <a:cubicBezTo>
                    <a:pt x="4200423" y="1708823"/>
                    <a:pt x="4225059" y="1703874"/>
                    <a:pt x="4249451" y="1706621"/>
                  </a:cubicBezTo>
                  <a:cubicBezTo>
                    <a:pt x="4334039" y="1711075"/>
                    <a:pt x="4417067" y="1682578"/>
                    <a:pt x="4481099" y="1627129"/>
                  </a:cubicBezTo>
                  <a:cubicBezTo>
                    <a:pt x="4584203" y="1538753"/>
                    <a:pt x="4621120" y="1395375"/>
                    <a:pt x="4573514" y="1268196"/>
                  </a:cubicBezTo>
                  <a:cubicBezTo>
                    <a:pt x="4540108" y="1178528"/>
                    <a:pt x="4468948" y="1108099"/>
                    <a:pt x="4378938" y="1075628"/>
                  </a:cubicBezTo>
                  <a:cubicBezTo>
                    <a:pt x="4288929" y="1043157"/>
                    <a:pt x="4189190" y="1051935"/>
                    <a:pt x="4106236" y="1099622"/>
                  </a:cubicBezTo>
                  <a:cubicBezTo>
                    <a:pt x="4053160" y="1129687"/>
                    <a:pt x="4009764" y="1174261"/>
                    <a:pt x="3981146" y="1228125"/>
                  </a:cubicBezTo>
                  <a:cubicBezTo>
                    <a:pt x="3969067" y="1254680"/>
                    <a:pt x="3949235" y="1276950"/>
                    <a:pt x="3924250" y="1292012"/>
                  </a:cubicBezTo>
                  <a:cubicBezTo>
                    <a:pt x="3844677" y="1332652"/>
                    <a:pt x="3644647" y="1420434"/>
                    <a:pt x="3532155" y="1468145"/>
                  </a:cubicBezTo>
                  <a:cubicBezTo>
                    <a:pt x="3492482" y="1423815"/>
                    <a:pt x="3450111" y="1381989"/>
                    <a:pt x="3405277" y="1342893"/>
                  </a:cubicBezTo>
                  <a:cubicBezTo>
                    <a:pt x="3474771" y="1170092"/>
                    <a:pt x="3547761" y="1022487"/>
                    <a:pt x="3587669" y="945596"/>
                  </a:cubicBezTo>
                  <a:cubicBezTo>
                    <a:pt x="3599983" y="924675"/>
                    <a:pt x="3618669" y="908240"/>
                    <a:pt x="3640989" y="898698"/>
                  </a:cubicBezTo>
                  <a:cubicBezTo>
                    <a:pt x="3764916" y="836088"/>
                    <a:pt x="3835411" y="701693"/>
                    <a:pt x="3816472" y="564145"/>
                  </a:cubicBezTo>
                  <a:cubicBezTo>
                    <a:pt x="3797526" y="426598"/>
                    <a:pt x="3693325" y="316261"/>
                    <a:pt x="3557084" y="289487"/>
                  </a:cubicBezTo>
                  <a:cubicBezTo>
                    <a:pt x="3420842" y="262712"/>
                    <a:pt x="3282634" y="325412"/>
                    <a:pt x="3213050" y="445562"/>
                  </a:cubicBezTo>
                  <a:cubicBezTo>
                    <a:pt x="3182675" y="497634"/>
                    <a:pt x="3167606" y="557217"/>
                    <a:pt x="3169565" y="617469"/>
                  </a:cubicBezTo>
                  <a:cubicBezTo>
                    <a:pt x="3172418" y="646976"/>
                    <a:pt x="3166240" y="676653"/>
                    <a:pt x="3151846" y="702569"/>
                  </a:cubicBezTo>
                  <a:cubicBezTo>
                    <a:pt x="3094950" y="790351"/>
                    <a:pt x="3007411" y="918774"/>
                    <a:pt x="2902723" y="1052561"/>
                  </a:cubicBezTo>
                  <a:cubicBezTo>
                    <a:pt x="2846079" y="1033224"/>
                    <a:pt x="2788289" y="1017456"/>
                    <a:pt x="2729678" y="1005337"/>
                  </a:cubicBezTo>
                  <a:cubicBezTo>
                    <a:pt x="2718380" y="905363"/>
                    <a:pt x="2691557" y="662904"/>
                    <a:pt x="2687331" y="570245"/>
                  </a:cubicBezTo>
                  <a:cubicBezTo>
                    <a:pt x="2687501" y="546632"/>
                    <a:pt x="2695125" y="523676"/>
                    <a:pt x="2709114" y="504652"/>
                  </a:cubicBezTo>
                  <a:cubicBezTo>
                    <a:pt x="2785907" y="388690"/>
                    <a:pt x="2780437" y="236721"/>
                    <a:pt x="2695491" y="126585"/>
                  </a:cubicBezTo>
                  <a:cubicBezTo>
                    <a:pt x="2610553" y="16450"/>
                    <a:pt x="2464957" y="-27455"/>
                    <a:pt x="2333291" y="17358"/>
                  </a:cubicBezTo>
                  <a:cubicBezTo>
                    <a:pt x="2201626" y="62171"/>
                    <a:pt x="2113047" y="185775"/>
                    <a:pt x="2112925" y="324861"/>
                  </a:cubicBezTo>
                  <a:cubicBezTo>
                    <a:pt x="2112730" y="386031"/>
                    <a:pt x="2130018" y="445984"/>
                    <a:pt x="2162750" y="497662"/>
                  </a:cubicBezTo>
                  <a:cubicBezTo>
                    <a:pt x="2179453" y="521063"/>
                    <a:pt x="2188507" y="549055"/>
                    <a:pt x="2188678" y="577804"/>
                  </a:cubicBezTo>
                  <a:cubicBezTo>
                    <a:pt x="2184045" y="666724"/>
                    <a:pt x="2160149" y="883905"/>
                    <a:pt x="2145193" y="1005093"/>
                  </a:cubicBezTo>
                  <a:cubicBezTo>
                    <a:pt x="2086842" y="1017212"/>
                    <a:pt x="2029312" y="1033013"/>
                    <a:pt x="1972961" y="1052398"/>
                  </a:cubicBezTo>
                  <a:cubicBezTo>
                    <a:pt x="1857950" y="906094"/>
                    <a:pt x="1766916" y="768893"/>
                    <a:pt x="1720261" y="695985"/>
                  </a:cubicBezTo>
                  <a:cubicBezTo>
                    <a:pt x="1708419" y="674896"/>
                    <a:pt x="1703607" y="650581"/>
                    <a:pt x="1706525" y="626572"/>
                  </a:cubicBezTo>
                  <a:cubicBezTo>
                    <a:pt x="1714255" y="487955"/>
                    <a:pt x="1633105" y="359725"/>
                    <a:pt x="1504528" y="307365"/>
                  </a:cubicBezTo>
                  <a:cubicBezTo>
                    <a:pt x="1375943" y="255005"/>
                    <a:pt x="1228306" y="290071"/>
                    <a:pt x="1136996" y="394654"/>
                  </a:cubicBezTo>
                  <a:cubicBezTo>
                    <a:pt x="1045686" y="499237"/>
                    <a:pt x="1030869" y="650260"/>
                    <a:pt x="1100095" y="770600"/>
                  </a:cubicBezTo>
                  <a:cubicBezTo>
                    <a:pt x="1130038" y="823067"/>
                    <a:pt x="1174222" y="865991"/>
                    <a:pt x="1227542" y="894390"/>
                  </a:cubicBezTo>
                  <a:cubicBezTo>
                    <a:pt x="1254616" y="906631"/>
                    <a:pt x="1277310" y="926845"/>
                    <a:pt x="1292566" y="952342"/>
                  </a:cubicBezTo>
                  <a:cubicBezTo>
                    <a:pt x="1340033" y="1045408"/>
                    <a:pt x="1407577" y="1185372"/>
                    <a:pt x="1471382" y="1343299"/>
                  </a:cubicBezTo>
                  <a:cubicBezTo>
                    <a:pt x="1426393" y="1382655"/>
                    <a:pt x="1383908" y="1424782"/>
                    <a:pt x="1344179" y="1469446"/>
                  </a:cubicBezTo>
                  <a:cubicBezTo>
                    <a:pt x="1252332" y="1429618"/>
                    <a:pt x="1029788" y="1332245"/>
                    <a:pt x="946719" y="1288842"/>
                  </a:cubicBezTo>
                  <a:cubicBezTo>
                    <a:pt x="925538" y="1276479"/>
                    <a:pt x="908916" y="1257606"/>
                    <a:pt x="899333" y="1235034"/>
                  </a:cubicBezTo>
                  <a:cubicBezTo>
                    <a:pt x="836650" y="1110936"/>
                    <a:pt x="702066" y="1040344"/>
                    <a:pt x="564334" y="1059323"/>
                  </a:cubicBezTo>
                  <a:cubicBezTo>
                    <a:pt x="426601" y="1078302"/>
                    <a:pt x="316126" y="1182657"/>
                    <a:pt x="289341" y="1319086"/>
                  </a:cubicBezTo>
                  <a:cubicBezTo>
                    <a:pt x="262556" y="1455514"/>
                    <a:pt x="325376" y="1593902"/>
                    <a:pt x="445709" y="1663542"/>
                  </a:cubicBezTo>
                  <a:cubicBezTo>
                    <a:pt x="499136" y="1694421"/>
                    <a:pt x="560279" y="1709368"/>
                    <a:pt x="621925" y="1706621"/>
                  </a:cubicBezTo>
                  <a:cubicBezTo>
                    <a:pt x="649726" y="1704004"/>
                    <a:pt x="677653" y="1710108"/>
                    <a:pt x="701823" y="1724096"/>
                  </a:cubicBezTo>
                  <a:cubicBezTo>
                    <a:pt x="822215" y="1801288"/>
                    <a:pt x="938616" y="1884510"/>
                    <a:pt x="1050595" y="1973463"/>
                  </a:cubicBezTo>
                  <a:cubicBezTo>
                    <a:pt x="1031690" y="2030749"/>
                    <a:pt x="1016433" y="2089165"/>
                    <a:pt x="1004916" y="2148378"/>
                  </a:cubicBezTo>
                  <a:cubicBezTo>
                    <a:pt x="820735" y="2174469"/>
                    <a:pt x="656875" y="2184954"/>
                    <a:pt x="570556" y="2189018"/>
                  </a:cubicBezTo>
                  <a:cubicBezTo>
                    <a:pt x="546324" y="2188774"/>
                    <a:pt x="522804" y="2180800"/>
                    <a:pt x="503418" y="2166259"/>
                  </a:cubicBezTo>
                  <a:cubicBezTo>
                    <a:pt x="387269" y="2090100"/>
                    <a:pt x="235565" y="2096131"/>
                    <a:pt x="125831" y="2181280"/>
                  </a:cubicBezTo>
                  <a:cubicBezTo>
                    <a:pt x="16098" y="2266421"/>
                    <a:pt x="-27428" y="2411871"/>
                    <a:pt x="17496" y="2543301"/>
                  </a:cubicBezTo>
                  <a:cubicBezTo>
                    <a:pt x="62420" y="2674723"/>
                    <a:pt x="185872" y="2763098"/>
                    <a:pt x="324765" y="2763261"/>
                  </a:cubicBezTo>
                  <a:close/>
                  <a:moveTo>
                    <a:pt x="1587856" y="4084874"/>
                  </a:moveTo>
                  <a:cubicBezTo>
                    <a:pt x="1555035" y="4138486"/>
                    <a:pt x="1539698" y="4200974"/>
                    <a:pt x="1543965" y="4263690"/>
                  </a:cubicBezTo>
                  <a:cubicBezTo>
                    <a:pt x="1544948" y="4293755"/>
                    <a:pt x="1537398" y="4323488"/>
                    <a:pt x="1522182" y="4349440"/>
                  </a:cubicBezTo>
                  <a:cubicBezTo>
                    <a:pt x="1487231" y="4409303"/>
                    <a:pt x="1418168" y="4440417"/>
                    <a:pt x="1350169" y="4426932"/>
                  </a:cubicBezTo>
                  <a:cubicBezTo>
                    <a:pt x="1282170" y="4413448"/>
                    <a:pt x="1230208" y="4358324"/>
                    <a:pt x="1220755" y="4289651"/>
                  </a:cubicBezTo>
                  <a:cubicBezTo>
                    <a:pt x="1211302" y="4220977"/>
                    <a:pt x="1246431" y="4153864"/>
                    <a:pt x="1308253" y="4122506"/>
                  </a:cubicBezTo>
                  <a:cubicBezTo>
                    <a:pt x="1361434" y="4097748"/>
                    <a:pt x="1405131" y="4056385"/>
                    <a:pt x="1432774" y="4004650"/>
                  </a:cubicBezTo>
                  <a:cubicBezTo>
                    <a:pt x="1478047" y="3917437"/>
                    <a:pt x="1540876" y="3788689"/>
                    <a:pt x="1603462" y="3638890"/>
                  </a:cubicBezTo>
                  <a:cubicBezTo>
                    <a:pt x="1670713" y="3685626"/>
                    <a:pt x="1741752" y="3726656"/>
                    <a:pt x="1815846" y="3761542"/>
                  </a:cubicBezTo>
                  <a:cubicBezTo>
                    <a:pt x="1720668" y="3885738"/>
                    <a:pt x="1641501" y="4002700"/>
                    <a:pt x="1587856" y="4084874"/>
                  </a:cubicBezTo>
                  <a:close/>
                  <a:moveTo>
                    <a:pt x="3439008" y="3997823"/>
                  </a:moveTo>
                  <a:cubicBezTo>
                    <a:pt x="3469090" y="4053061"/>
                    <a:pt x="3515582" y="4097594"/>
                    <a:pt x="3572063" y="4125270"/>
                  </a:cubicBezTo>
                  <a:cubicBezTo>
                    <a:pt x="3598561" y="4139396"/>
                    <a:pt x="3620490" y="4160765"/>
                    <a:pt x="3635299" y="4186880"/>
                  </a:cubicBezTo>
                  <a:cubicBezTo>
                    <a:pt x="3669949" y="4247060"/>
                    <a:pt x="3662553" y="4322601"/>
                    <a:pt x="3616881" y="4374913"/>
                  </a:cubicBezTo>
                  <a:cubicBezTo>
                    <a:pt x="3571210" y="4427225"/>
                    <a:pt x="3497351" y="4444749"/>
                    <a:pt x="3433050" y="4418528"/>
                  </a:cubicBezTo>
                  <a:cubicBezTo>
                    <a:pt x="3368750" y="4392307"/>
                    <a:pt x="3328199" y="4328145"/>
                    <a:pt x="3332125" y="4258813"/>
                  </a:cubicBezTo>
                  <a:cubicBezTo>
                    <a:pt x="3337229" y="4200397"/>
                    <a:pt x="3323257" y="4141908"/>
                    <a:pt x="3292298" y="4092107"/>
                  </a:cubicBezTo>
                  <a:cubicBezTo>
                    <a:pt x="3248650" y="4023832"/>
                    <a:pt x="3165907" y="3899312"/>
                    <a:pt x="3060812" y="3762029"/>
                  </a:cubicBezTo>
                  <a:cubicBezTo>
                    <a:pt x="3134818" y="3726941"/>
                    <a:pt x="3205726" y="3685667"/>
                    <a:pt x="3272791" y="3638646"/>
                  </a:cubicBezTo>
                  <a:cubicBezTo>
                    <a:pt x="3333100" y="3783487"/>
                    <a:pt x="3394629" y="3910691"/>
                    <a:pt x="3439008" y="3997823"/>
                  </a:cubicBezTo>
                  <a:close/>
                  <a:moveTo>
                    <a:pt x="4289278" y="2351090"/>
                  </a:moveTo>
                  <a:cubicBezTo>
                    <a:pt x="4352132" y="2352789"/>
                    <a:pt x="4413937" y="2334801"/>
                    <a:pt x="4466062" y="2299640"/>
                  </a:cubicBezTo>
                  <a:cubicBezTo>
                    <a:pt x="4534841" y="2259300"/>
                    <a:pt x="4622543" y="2273224"/>
                    <a:pt x="4675440" y="2332883"/>
                  </a:cubicBezTo>
                  <a:cubicBezTo>
                    <a:pt x="4728914" y="2394534"/>
                    <a:pt x="4728385" y="2486283"/>
                    <a:pt x="4674204" y="2547316"/>
                  </a:cubicBezTo>
                  <a:cubicBezTo>
                    <a:pt x="4620023" y="2608349"/>
                    <a:pt x="4528989" y="2619753"/>
                    <a:pt x="4461429" y="2573960"/>
                  </a:cubicBezTo>
                  <a:cubicBezTo>
                    <a:pt x="4413311" y="2540537"/>
                    <a:pt x="4355725" y="2523436"/>
                    <a:pt x="4297163" y="2525192"/>
                  </a:cubicBezTo>
                  <a:cubicBezTo>
                    <a:pt x="4216289" y="2528849"/>
                    <a:pt x="4067221" y="2538278"/>
                    <a:pt x="3895802" y="2560630"/>
                  </a:cubicBezTo>
                  <a:cubicBezTo>
                    <a:pt x="3899134" y="2519990"/>
                    <a:pt x="3901004" y="2479350"/>
                    <a:pt x="3901004" y="2438141"/>
                  </a:cubicBezTo>
                  <a:cubicBezTo>
                    <a:pt x="3901004" y="2396932"/>
                    <a:pt x="3899216" y="2356129"/>
                    <a:pt x="3895802" y="2315571"/>
                  </a:cubicBezTo>
                  <a:cubicBezTo>
                    <a:pt x="4050884" y="2335728"/>
                    <a:pt x="4191661" y="2345969"/>
                    <a:pt x="4289278" y="2351090"/>
                  </a:cubicBezTo>
                  <a:close/>
                  <a:moveTo>
                    <a:pt x="3288234" y="791408"/>
                  </a:moveTo>
                  <a:cubicBezTo>
                    <a:pt x="3321055" y="737796"/>
                    <a:pt x="3336392" y="675307"/>
                    <a:pt x="3332125" y="612592"/>
                  </a:cubicBezTo>
                  <a:cubicBezTo>
                    <a:pt x="3331141" y="582525"/>
                    <a:pt x="3338692" y="552793"/>
                    <a:pt x="3353908" y="526842"/>
                  </a:cubicBezTo>
                  <a:cubicBezTo>
                    <a:pt x="3388859" y="466977"/>
                    <a:pt x="3457922" y="435862"/>
                    <a:pt x="3525921" y="449348"/>
                  </a:cubicBezTo>
                  <a:cubicBezTo>
                    <a:pt x="3593920" y="462835"/>
                    <a:pt x="3645882" y="517957"/>
                    <a:pt x="3655335" y="586629"/>
                  </a:cubicBezTo>
                  <a:cubicBezTo>
                    <a:pt x="3664788" y="655301"/>
                    <a:pt x="3629658" y="722414"/>
                    <a:pt x="3567837" y="753775"/>
                  </a:cubicBezTo>
                  <a:cubicBezTo>
                    <a:pt x="3514712" y="778583"/>
                    <a:pt x="3471057" y="819929"/>
                    <a:pt x="3443397" y="871631"/>
                  </a:cubicBezTo>
                  <a:cubicBezTo>
                    <a:pt x="3398124" y="958845"/>
                    <a:pt x="3335295" y="1087592"/>
                    <a:pt x="3273116" y="1237391"/>
                  </a:cubicBezTo>
                  <a:cubicBezTo>
                    <a:pt x="3205865" y="1190655"/>
                    <a:pt x="3134826" y="1149625"/>
                    <a:pt x="3060731" y="1114740"/>
                  </a:cubicBezTo>
                  <a:cubicBezTo>
                    <a:pt x="3155422" y="990544"/>
                    <a:pt x="3234589" y="873582"/>
                    <a:pt x="3288234" y="791408"/>
                  </a:cubicBezTo>
                  <a:close/>
                  <a:moveTo>
                    <a:pt x="1437082" y="878459"/>
                  </a:moveTo>
                  <a:cubicBezTo>
                    <a:pt x="1407024" y="823253"/>
                    <a:pt x="1360557" y="778745"/>
                    <a:pt x="1304108" y="751093"/>
                  </a:cubicBezTo>
                  <a:cubicBezTo>
                    <a:pt x="1277602" y="736918"/>
                    <a:pt x="1255648" y="715530"/>
                    <a:pt x="1240791" y="689402"/>
                  </a:cubicBezTo>
                  <a:cubicBezTo>
                    <a:pt x="1206133" y="629171"/>
                    <a:pt x="1213594" y="553572"/>
                    <a:pt x="1259355" y="501277"/>
                  </a:cubicBezTo>
                  <a:cubicBezTo>
                    <a:pt x="1305115" y="448983"/>
                    <a:pt x="1379056" y="431558"/>
                    <a:pt x="1443356" y="457917"/>
                  </a:cubicBezTo>
                  <a:cubicBezTo>
                    <a:pt x="1507649" y="484276"/>
                    <a:pt x="1548078" y="548589"/>
                    <a:pt x="1543965" y="617956"/>
                  </a:cubicBezTo>
                  <a:cubicBezTo>
                    <a:pt x="1538877" y="676343"/>
                    <a:pt x="1552849" y="734807"/>
                    <a:pt x="1583792" y="784580"/>
                  </a:cubicBezTo>
                  <a:cubicBezTo>
                    <a:pt x="1636624" y="867161"/>
                    <a:pt x="1716604" y="985911"/>
                    <a:pt x="1815440" y="1114821"/>
                  </a:cubicBezTo>
                  <a:cubicBezTo>
                    <a:pt x="1741386" y="1149804"/>
                    <a:pt x="1670396" y="1190940"/>
                    <a:pt x="1603218" y="1237798"/>
                  </a:cubicBezTo>
                  <a:cubicBezTo>
                    <a:pt x="1543071" y="1092876"/>
                    <a:pt x="1481542" y="965591"/>
                    <a:pt x="1437082" y="878459"/>
                  </a:cubicBezTo>
                  <a:close/>
                  <a:moveTo>
                    <a:pt x="790093" y="1587464"/>
                  </a:moveTo>
                  <a:cubicBezTo>
                    <a:pt x="737657" y="1554668"/>
                    <a:pt x="676123" y="1539460"/>
                    <a:pt x="614447" y="1544061"/>
                  </a:cubicBezTo>
                  <a:cubicBezTo>
                    <a:pt x="583745" y="1545621"/>
                    <a:pt x="553258" y="1538168"/>
                    <a:pt x="526746" y="1522603"/>
                  </a:cubicBezTo>
                  <a:cubicBezTo>
                    <a:pt x="467023" y="1487604"/>
                    <a:pt x="436018" y="1418621"/>
                    <a:pt x="449491" y="1350720"/>
                  </a:cubicBezTo>
                  <a:cubicBezTo>
                    <a:pt x="462962" y="1282819"/>
                    <a:pt x="517955" y="1230897"/>
                    <a:pt x="586516" y="1221347"/>
                  </a:cubicBezTo>
                  <a:cubicBezTo>
                    <a:pt x="655077" y="1211796"/>
                    <a:pt x="722166" y="1246714"/>
                    <a:pt x="753679" y="1308349"/>
                  </a:cubicBezTo>
                  <a:cubicBezTo>
                    <a:pt x="778423" y="1361750"/>
                    <a:pt x="819841" y="1405682"/>
                    <a:pt x="871698" y="1433520"/>
                  </a:cubicBezTo>
                  <a:cubicBezTo>
                    <a:pt x="955579" y="1477249"/>
                    <a:pt x="1162843" y="1568363"/>
                    <a:pt x="1278911" y="1618757"/>
                  </a:cubicBezTo>
                  <a:cubicBezTo>
                    <a:pt x="1343764" y="1646514"/>
                    <a:pt x="1419111" y="1629275"/>
                    <a:pt x="1465448" y="1576085"/>
                  </a:cubicBezTo>
                  <a:cubicBezTo>
                    <a:pt x="1651856" y="1365415"/>
                    <a:pt x="1901694" y="1221046"/>
                    <a:pt x="2177299" y="1164727"/>
                  </a:cubicBezTo>
                  <a:cubicBezTo>
                    <a:pt x="2246923" y="1151300"/>
                    <a:pt x="2299812" y="1094298"/>
                    <a:pt x="2307997" y="1023869"/>
                  </a:cubicBezTo>
                  <a:cubicBezTo>
                    <a:pt x="2322058" y="900486"/>
                    <a:pt x="2346361" y="679567"/>
                    <a:pt x="2351157" y="586257"/>
                  </a:cubicBezTo>
                  <a:cubicBezTo>
                    <a:pt x="2352961" y="523746"/>
                    <a:pt x="2335014" y="462256"/>
                    <a:pt x="2299869" y="410530"/>
                  </a:cubicBezTo>
                  <a:cubicBezTo>
                    <a:pt x="2283743" y="384882"/>
                    <a:pt x="2275282" y="355158"/>
                    <a:pt x="2275485" y="324861"/>
                  </a:cubicBezTo>
                  <a:cubicBezTo>
                    <a:pt x="2275745" y="255349"/>
                    <a:pt x="2320173" y="193694"/>
                    <a:pt x="2386034" y="171454"/>
                  </a:cubicBezTo>
                  <a:cubicBezTo>
                    <a:pt x="2451887" y="149213"/>
                    <a:pt x="2524600" y="171308"/>
                    <a:pt x="2566955" y="226431"/>
                  </a:cubicBezTo>
                  <a:cubicBezTo>
                    <a:pt x="2609302" y="281552"/>
                    <a:pt x="2611919" y="357503"/>
                    <a:pt x="2573457" y="415407"/>
                  </a:cubicBezTo>
                  <a:cubicBezTo>
                    <a:pt x="2540165" y="462948"/>
                    <a:pt x="2523064" y="519948"/>
                    <a:pt x="2524689" y="577967"/>
                  </a:cubicBezTo>
                  <a:cubicBezTo>
                    <a:pt x="2528997" y="672008"/>
                    <a:pt x="2553625" y="897803"/>
                    <a:pt x="2567930" y="1024031"/>
                  </a:cubicBezTo>
                  <a:cubicBezTo>
                    <a:pt x="2576205" y="1094347"/>
                    <a:pt x="2629037" y="1151218"/>
                    <a:pt x="2698547" y="1164646"/>
                  </a:cubicBezTo>
                  <a:cubicBezTo>
                    <a:pt x="2974078" y="1220892"/>
                    <a:pt x="3223836" y="1365212"/>
                    <a:pt x="3410154" y="1575841"/>
                  </a:cubicBezTo>
                  <a:cubicBezTo>
                    <a:pt x="3456662" y="1629039"/>
                    <a:pt x="3532155" y="1646213"/>
                    <a:pt x="3597098" y="1618351"/>
                  </a:cubicBezTo>
                  <a:cubicBezTo>
                    <a:pt x="3710890" y="1568770"/>
                    <a:pt x="3914090" y="1479199"/>
                    <a:pt x="3998133" y="1436609"/>
                  </a:cubicBezTo>
                  <a:cubicBezTo>
                    <a:pt x="4052623" y="1406673"/>
                    <a:pt x="4096563" y="1360669"/>
                    <a:pt x="4123955" y="1304854"/>
                  </a:cubicBezTo>
                  <a:cubicBezTo>
                    <a:pt x="4138309" y="1277966"/>
                    <a:pt x="4160011" y="1255728"/>
                    <a:pt x="4186540" y="1240724"/>
                  </a:cubicBezTo>
                  <a:cubicBezTo>
                    <a:pt x="4258888" y="1198613"/>
                    <a:pt x="4351392" y="1218331"/>
                    <a:pt x="4400274" y="1286289"/>
                  </a:cubicBezTo>
                  <a:cubicBezTo>
                    <a:pt x="4449164" y="1354248"/>
                    <a:pt x="4438443" y="1448215"/>
                    <a:pt x="4375517" y="1503421"/>
                  </a:cubicBezTo>
                  <a:cubicBezTo>
                    <a:pt x="4343167" y="1531495"/>
                    <a:pt x="4301259" y="1546044"/>
                    <a:pt x="4258473" y="1544061"/>
                  </a:cubicBezTo>
                  <a:cubicBezTo>
                    <a:pt x="4199854" y="1538891"/>
                    <a:pt x="4141137" y="1552774"/>
                    <a:pt x="4091036" y="1583644"/>
                  </a:cubicBezTo>
                  <a:cubicBezTo>
                    <a:pt x="4003742" y="1639809"/>
                    <a:pt x="3869223" y="1730598"/>
                    <a:pt x="3724139" y="1844309"/>
                  </a:cubicBezTo>
                  <a:cubicBezTo>
                    <a:pt x="3670079" y="1887371"/>
                    <a:pt x="3648987" y="1959800"/>
                    <a:pt x="3671469" y="2025157"/>
                  </a:cubicBezTo>
                  <a:cubicBezTo>
                    <a:pt x="3760877" y="2293113"/>
                    <a:pt x="3760877" y="2582844"/>
                    <a:pt x="3671469" y="2850799"/>
                  </a:cubicBezTo>
                  <a:cubicBezTo>
                    <a:pt x="3649125" y="2916083"/>
                    <a:pt x="3670201" y="2988366"/>
                    <a:pt x="3724139" y="3031404"/>
                  </a:cubicBezTo>
                  <a:cubicBezTo>
                    <a:pt x="3835573" y="3118861"/>
                    <a:pt x="3957412" y="3205343"/>
                    <a:pt x="4086160" y="3288574"/>
                  </a:cubicBezTo>
                  <a:cubicBezTo>
                    <a:pt x="4138593" y="3321248"/>
                    <a:pt x="4200009" y="3336529"/>
                    <a:pt x="4261643" y="3332221"/>
                  </a:cubicBezTo>
                  <a:cubicBezTo>
                    <a:pt x="4292359" y="3330538"/>
                    <a:pt x="4322879" y="3338008"/>
                    <a:pt x="4349344" y="3353679"/>
                  </a:cubicBezTo>
                  <a:cubicBezTo>
                    <a:pt x="4409069" y="3388678"/>
                    <a:pt x="4440069" y="3457660"/>
                    <a:pt x="4426601" y="3525562"/>
                  </a:cubicBezTo>
                  <a:cubicBezTo>
                    <a:pt x="4413125" y="3593463"/>
                    <a:pt x="4358139" y="3645385"/>
                    <a:pt x="4289571" y="3654935"/>
                  </a:cubicBezTo>
                  <a:cubicBezTo>
                    <a:pt x="4221011" y="3664485"/>
                    <a:pt x="4153923" y="3629567"/>
                    <a:pt x="4122410" y="3567933"/>
                  </a:cubicBezTo>
                  <a:cubicBezTo>
                    <a:pt x="4097685" y="3514532"/>
                    <a:pt x="4056265" y="3470633"/>
                    <a:pt x="4004392" y="3442843"/>
                  </a:cubicBezTo>
                  <a:cubicBezTo>
                    <a:pt x="3921405" y="3399521"/>
                    <a:pt x="3713735" y="3308162"/>
                    <a:pt x="3597260" y="3257606"/>
                  </a:cubicBezTo>
                  <a:cubicBezTo>
                    <a:pt x="3532301" y="3229653"/>
                    <a:pt x="3456711" y="3246901"/>
                    <a:pt x="3410316" y="3300278"/>
                  </a:cubicBezTo>
                  <a:cubicBezTo>
                    <a:pt x="3211392" y="3525716"/>
                    <a:pt x="2940030" y="3674678"/>
                    <a:pt x="2643033" y="3721471"/>
                  </a:cubicBezTo>
                  <a:cubicBezTo>
                    <a:pt x="2607506" y="3727282"/>
                    <a:pt x="2579935" y="3755616"/>
                    <a:pt x="2575083" y="3791290"/>
                  </a:cubicBezTo>
                  <a:cubicBezTo>
                    <a:pt x="2544766" y="3987175"/>
                    <a:pt x="2531029" y="4170543"/>
                    <a:pt x="2524852" y="4290025"/>
                  </a:cubicBezTo>
                  <a:cubicBezTo>
                    <a:pt x="2522926" y="4352415"/>
                    <a:pt x="2540791" y="4413814"/>
                    <a:pt x="2575896" y="4465427"/>
                  </a:cubicBezTo>
                  <a:cubicBezTo>
                    <a:pt x="2592201" y="4491128"/>
                    <a:pt x="2600784" y="4520982"/>
                    <a:pt x="2600605" y="4551421"/>
                  </a:cubicBezTo>
                  <a:cubicBezTo>
                    <a:pt x="2600824" y="4599197"/>
                    <a:pt x="2580017" y="4644649"/>
                    <a:pt x="2543709" y="4675698"/>
                  </a:cubicBezTo>
                  <a:cubicBezTo>
                    <a:pt x="2481709" y="4727652"/>
                    <a:pt x="2390984" y="4726270"/>
                    <a:pt x="2330601" y="4672455"/>
                  </a:cubicBezTo>
                  <a:cubicBezTo>
                    <a:pt x="2270210" y="4618631"/>
                    <a:pt x="2258449" y="4528663"/>
                    <a:pt x="2302958" y="4461119"/>
                  </a:cubicBezTo>
                  <a:cubicBezTo>
                    <a:pt x="2336234" y="4413326"/>
                    <a:pt x="2353327" y="4356121"/>
                    <a:pt x="2351726" y="4297909"/>
                  </a:cubicBezTo>
                  <a:cubicBezTo>
                    <a:pt x="2347337" y="4203217"/>
                    <a:pt x="2322790" y="3978072"/>
                    <a:pt x="2308485" y="3852331"/>
                  </a:cubicBezTo>
                  <a:cubicBezTo>
                    <a:pt x="2300153" y="3782106"/>
                    <a:pt x="2247378" y="3725315"/>
                    <a:pt x="2177949" y="3711880"/>
                  </a:cubicBezTo>
                  <a:cubicBezTo>
                    <a:pt x="1902385" y="3655626"/>
                    <a:pt x="1652587" y="3511273"/>
                    <a:pt x="1466261" y="3300603"/>
                  </a:cubicBezTo>
                  <a:cubicBezTo>
                    <a:pt x="1435155" y="3265238"/>
                    <a:pt x="1390378" y="3244902"/>
                    <a:pt x="1343285" y="3244764"/>
                  </a:cubicBezTo>
                  <a:cubicBezTo>
                    <a:pt x="1321225" y="3244788"/>
                    <a:pt x="1299401" y="3249323"/>
                    <a:pt x="1279155" y="3258094"/>
                  </a:cubicBezTo>
                  <a:cubicBezTo>
                    <a:pt x="1165363" y="3307674"/>
                    <a:pt x="962163" y="3397245"/>
                    <a:pt x="878119" y="3439836"/>
                  </a:cubicBezTo>
                  <a:cubicBezTo>
                    <a:pt x="823629" y="3469771"/>
                    <a:pt x="779691" y="3515776"/>
                    <a:pt x="752298" y="3571590"/>
                  </a:cubicBezTo>
                  <a:cubicBezTo>
                    <a:pt x="737968" y="3598494"/>
                    <a:pt x="716255" y="3620741"/>
                    <a:pt x="689712" y="3635720"/>
                  </a:cubicBezTo>
                  <a:cubicBezTo>
                    <a:pt x="617283" y="3678620"/>
                    <a:pt x="524083" y="3659129"/>
                    <a:pt x="474915" y="3590797"/>
                  </a:cubicBezTo>
                  <a:cubicBezTo>
                    <a:pt x="425748" y="3522465"/>
                    <a:pt x="436881" y="3427904"/>
                    <a:pt x="500573" y="3372861"/>
                  </a:cubicBezTo>
                  <a:cubicBezTo>
                    <a:pt x="532822" y="3344779"/>
                    <a:pt x="574659" y="3330221"/>
                    <a:pt x="617373" y="3332221"/>
                  </a:cubicBezTo>
                  <a:cubicBezTo>
                    <a:pt x="675963" y="3337220"/>
                    <a:pt x="734613" y="3323321"/>
                    <a:pt x="784728" y="3292556"/>
                  </a:cubicBezTo>
                  <a:cubicBezTo>
                    <a:pt x="871942" y="3236473"/>
                    <a:pt x="1006379" y="3145683"/>
                    <a:pt x="1151708" y="3031810"/>
                  </a:cubicBezTo>
                  <a:cubicBezTo>
                    <a:pt x="1205734" y="2988764"/>
                    <a:pt x="1226827" y="2916376"/>
                    <a:pt x="1204377" y="2851043"/>
                  </a:cubicBezTo>
                  <a:cubicBezTo>
                    <a:pt x="1115026" y="2583169"/>
                    <a:pt x="1115026" y="2293519"/>
                    <a:pt x="1204377" y="2025645"/>
                  </a:cubicBezTo>
                  <a:cubicBezTo>
                    <a:pt x="1226892" y="1960279"/>
                    <a:pt x="1205832" y="1887826"/>
                    <a:pt x="1151789" y="1844715"/>
                  </a:cubicBezTo>
                  <a:cubicBezTo>
                    <a:pt x="1041004" y="1757421"/>
                    <a:pt x="919165" y="1670939"/>
                    <a:pt x="790093" y="1587464"/>
                  </a:cubicBezTo>
                  <a:close/>
                  <a:moveTo>
                    <a:pt x="164237" y="2409937"/>
                  </a:moveTo>
                  <a:cubicBezTo>
                    <a:pt x="174084" y="2356113"/>
                    <a:pt x="210201" y="2310775"/>
                    <a:pt x="260464" y="2289147"/>
                  </a:cubicBezTo>
                  <a:cubicBezTo>
                    <a:pt x="310729" y="2267518"/>
                    <a:pt x="368480" y="2272468"/>
                    <a:pt x="414335" y="2302322"/>
                  </a:cubicBezTo>
                  <a:cubicBezTo>
                    <a:pt x="462400" y="2335866"/>
                    <a:pt x="520020" y="2352968"/>
                    <a:pt x="578602" y="2351090"/>
                  </a:cubicBezTo>
                  <a:cubicBezTo>
                    <a:pt x="676138" y="2346701"/>
                    <a:pt x="819110" y="2336785"/>
                    <a:pt x="979882" y="2315733"/>
                  </a:cubicBezTo>
                  <a:cubicBezTo>
                    <a:pt x="976549" y="2356373"/>
                    <a:pt x="974761" y="2397013"/>
                    <a:pt x="974761" y="2438141"/>
                  </a:cubicBezTo>
                  <a:cubicBezTo>
                    <a:pt x="974761" y="2479269"/>
                    <a:pt x="976630" y="2520152"/>
                    <a:pt x="979963" y="2560711"/>
                  </a:cubicBezTo>
                  <a:cubicBezTo>
                    <a:pt x="824881" y="2540554"/>
                    <a:pt x="684104" y="2530312"/>
                    <a:pt x="586486" y="2525192"/>
                  </a:cubicBezTo>
                  <a:cubicBezTo>
                    <a:pt x="523666" y="2523721"/>
                    <a:pt x="461925" y="2541692"/>
                    <a:pt x="409702" y="2576642"/>
                  </a:cubicBezTo>
                  <a:cubicBezTo>
                    <a:pt x="341107" y="2616965"/>
                    <a:pt x="253581" y="2603212"/>
                    <a:pt x="200650" y="2543805"/>
                  </a:cubicBezTo>
                  <a:cubicBezTo>
                    <a:pt x="169178" y="2506839"/>
                    <a:pt x="155934" y="2457713"/>
                    <a:pt x="164562" y="2409937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0D532457-E64F-8700-AE23-74B6795C6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5" y="2938629"/>
            <a:ext cx="10818900" cy="3754579"/>
          </a:xfrm>
          <a:prstGeom prst="rect">
            <a:avLst/>
          </a:prstGeom>
        </p:spPr>
      </p:pic>
      <p:pic>
        <p:nvPicPr>
          <p:cNvPr id="33" name="Picture 32" descr="Chart, bar chart, histogram&#10;&#10;Description automatically generated">
            <a:extLst>
              <a:ext uri="{FF2B5EF4-FFF2-40B4-BE49-F238E27FC236}">
                <a16:creationId xmlns:a16="http://schemas.microsoft.com/office/drawing/2014/main" id="{4E24AC49-AA78-BF3A-6624-D409B7676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86" y="318046"/>
            <a:ext cx="2776619" cy="277661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F128AE-1A9C-0CE9-7E95-FF2B63A1EAFC}"/>
              </a:ext>
            </a:extLst>
          </p:cNvPr>
          <p:cNvCxnSpPr>
            <a:cxnSpLocks/>
          </p:cNvCxnSpPr>
          <p:nvPr/>
        </p:nvCxnSpPr>
        <p:spPr>
          <a:xfrm>
            <a:off x="5177307" y="2871172"/>
            <a:ext cx="0" cy="32723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9CA79B-0336-FF11-5128-8605B226DCCC}"/>
              </a:ext>
            </a:extLst>
          </p:cNvPr>
          <p:cNvCxnSpPr>
            <a:cxnSpLocks/>
          </p:cNvCxnSpPr>
          <p:nvPr/>
        </p:nvCxnSpPr>
        <p:spPr>
          <a:xfrm>
            <a:off x="6360017" y="2871172"/>
            <a:ext cx="0" cy="32723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F1E1D0-6B4A-A53D-0A34-AC8986DE2CB0}"/>
              </a:ext>
            </a:extLst>
          </p:cNvPr>
          <p:cNvCxnSpPr>
            <a:cxnSpLocks/>
          </p:cNvCxnSpPr>
          <p:nvPr/>
        </p:nvCxnSpPr>
        <p:spPr>
          <a:xfrm>
            <a:off x="7557752" y="2871172"/>
            <a:ext cx="0" cy="32723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8A97A6-5ECE-18C0-719E-C0FB80D46F03}"/>
              </a:ext>
            </a:extLst>
          </p:cNvPr>
          <p:cNvCxnSpPr>
            <a:cxnSpLocks/>
          </p:cNvCxnSpPr>
          <p:nvPr/>
        </p:nvCxnSpPr>
        <p:spPr>
          <a:xfrm>
            <a:off x="8749261" y="2871172"/>
            <a:ext cx="0" cy="32723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E05847-DFA2-C705-35EA-88CC56E8B109}"/>
              </a:ext>
            </a:extLst>
          </p:cNvPr>
          <p:cNvCxnSpPr>
            <a:cxnSpLocks/>
          </p:cNvCxnSpPr>
          <p:nvPr/>
        </p:nvCxnSpPr>
        <p:spPr>
          <a:xfrm>
            <a:off x="3977425" y="2871172"/>
            <a:ext cx="0" cy="32723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5283BA-2266-0BD2-EFF9-908BE8F2B565}"/>
              </a:ext>
            </a:extLst>
          </p:cNvPr>
          <p:cNvSpPr txBox="1"/>
          <p:nvPr/>
        </p:nvSpPr>
        <p:spPr>
          <a:xfrm>
            <a:off x="3790261" y="247020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589605-19B1-B926-5246-BAD37EE5C301}"/>
              </a:ext>
            </a:extLst>
          </p:cNvPr>
          <p:cNvSpPr txBox="1"/>
          <p:nvPr/>
        </p:nvSpPr>
        <p:spPr>
          <a:xfrm>
            <a:off x="4992922" y="248497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0B0FBF-F085-AF92-FB38-3B75D21C8237}"/>
              </a:ext>
            </a:extLst>
          </p:cNvPr>
          <p:cNvSpPr txBox="1"/>
          <p:nvPr/>
        </p:nvSpPr>
        <p:spPr>
          <a:xfrm>
            <a:off x="6161504" y="247311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689786-078D-C789-3C78-28C9240A3997}"/>
              </a:ext>
            </a:extLst>
          </p:cNvPr>
          <p:cNvSpPr txBox="1"/>
          <p:nvPr/>
        </p:nvSpPr>
        <p:spPr>
          <a:xfrm>
            <a:off x="7343001" y="247020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DDCB93-7DD3-8908-0A85-7DC7980AC43E}"/>
              </a:ext>
            </a:extLst>
          </p:cNvPr>
          <p:cNvSpPr txBox="1"/>
          <p:nvPr/>
        </p:nvSpPr>
        <p:spPr>
          <a:xfrm>
            <a:off x="8524498" y="247020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04454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B95E170-CFF8-478E-853C-7FD2BA87F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1EACFB5C-1E75-599E-5C84-B9B70DFDA64B}"/>
              </a:ext>
            </a:extLst>
          </p:cNvPr>
          <p:cNvSpPr/>
          <p:nvPr/>
        </p:nvSpPr>
        <p:spPr>
          <a:xfrm>
            <a:off x="1830830" y="524187"/>
            <a:ext cx="449617" cy="581857"/>
          </a:xfrm>
          <a:custGeom>
            <a:avLst/>
            <a:gdLst>
              <a:gd name="connsiteX0" fmla="*/ 542925 w 647700"/>
              <a:gd name="connsiteY0" fmla="*/ 381000 h 838200"/>
              <a:gd name="connsiteX1" fmla="*/ 476250 w 647700"/>
              <a:gd name="connsiteY1" fmla="*/ 314325 h 838200"/>
              <a:gd name="connsiteX2" fmla="*/ 542925 w 647700"/>
              <a:gd name="connsiteY2" fmla="*/ 247650 h 838200"/>
              <a:gd name="connsiteX3" fmla="*/ 609600 w 647700"/>
              <a:gd name="connsiteY3" fmla="*/ 314325 h 838200"/>
              <a:gd name="connsiteX4" fmla="*/ 542925 w 647700"/>
              <a:gd name="connsiteY4" fmla="*/ 381000 h 838200"/>
              <a:gd name="connsiteX5" fmla="*/ 647700 w 647700"/>
              <a:gd name="connsiteY5" fmla="*/ 314325 h 838200"/>
              <a:gd name="connsiteX6" fmla="*/ 542925 w 647700"/>
              <a:gd name="connsiteY6" fmla="*/ 209550 h 838200"/>
              <a:gd name="connsiteX7" fmla="*/ 438150 w 647700"/>
              <a:gd name="connsiteY7" fmla="*/ 314325 h 838200"/>
              <a:gd name="connsiteX8" fmla="*/ 514350 w 647700"/>
              <a:gd name="connsiteY8" fmla="*/ 415290 h 838200"/>
              <a:gd name="connsiteX9" fmla="*/ 514350 w 647700"/>
              <a:gd name="connsiteY9" fmla="*/ 638175 h 838200"/>
              <a:gd name="connsiteX10" fmla="*/ 371475 w 647700"/>
              <a:gd name="connsiteY10" fmla="*/ 781050 h 838200"/>
              <a:gd name="connsiteX11" fmla="*/ 228600 w 647700"/>
              <a:gd name="connsiteY11" fmla="*/ 638175 h 838200"/>
              <a:gd name="connsiteX12" fmla="*/ 228600 w 647700"/>
              <a:gd name="connsiteY12" fmla="*/ 541020 h 838200"/>
              <a:gd name="connsiteX13" fmla="*/ 400050 w 647700"/>
              <a:gd name="connsiteY13" fmla="*/ 342900 h 838200"/>
              <a:gd name="connsiteX14" fmla="*/ 381000 w 647700"/>
              <a:gd name="connsiteY14" fmla="*/ 310515 h 838200"/>
              <a:gd name="connsiteX15" fmla="*/ 381000 w 647700"/>
              <a:gd name="connsiteY15" fmla="*/ 76200 h 838200"/>
              <a:gd name="connsiteX16" fmla="*/ 331470 w 647700"/>
              <a:gd name="connsiteY16" fmla="*/ 20003 h 838200"/>
              <a:gd name="connsiteX17" fmla="*/ 304800 w 647700"/>
              <a:gd name="connsiteY17" fmla="*/ 0 h 838200"/>
              <a:gd name="connsiteX18" fmla="*/ 295275 w 647700"/>
              <a:gd name="connsiteY18" fmla="*/ 0 h 838200"/>
              <a:gd name="connsiteX19" fmla="*/ 257175 w 647700"/>
              <a:gd name="connsiteY19" fmla="*/ 38100 h 838200"/>
              <a:gd name="connsiteX20" fmla="*/ 295275 w 647700"/>
              <a:gd name="connsiteY20" fmla="*/ 76200 h 838200"/>
              <a:gd name="connsiteX21" fmla="*/ 304800 w 647700"/>
              <a:gd name="connsiteY21" fmla="*/ 76200 h 838200"/>
              <a:gd name="connsiteX22" fmla="*/ 331470 w 647700"/>
              <a:gd name="connsiteY22" fmla="*/ 59055 h 838200"/>
              <a:gd name="connsiteX23" fmla="*/ 342900 w 647700"/>
              <a:gd name="connsiteY23" fmla="*/ 76200 h 838200"/>
              <a:gd name="connsiteX24" fmla="*/ 342900 w 647700"/>
              <a:gd name="connsiteY24" fmla="*/ 310515 h 838200"/>
              <a:gd name="connsiteX25" fmla="*/ 323850 w 647700"/>
              <a:gd name="connsiteY25" fmla="*/ 342900 h 838200"/>
              <a:gd name="connsiteX26" fmla="*/ 200025 w 647700"/>
              <a:gd name="connsiteY26" fmla="*/ 466725 h 838200"/>
              <a:gd name="connsiteX27" fmla="*/ 76200 w 647700"/>
              <a:gd name="connsiteY27" fmla="*/ 342900 h 838200"/>
              <a:gd name="connsiteX28" fmla="*/ 57150 w 647700"/>
              <a:gd name="connsiteY28" fmla="*/ 310515 h 838200"/>
              <a:gd name="connsiteX29" fmla="*/ 57150 w 647700"/>
              <a:gd name="connsiteY29" fmla="*/ 76200 h 838200"/>
              <a:gd name="connsiteX30" fmla="*/ 68580 w 647700"/>
              <a:gd name="connsiteY30" fmla="*/ 59055 h 838200"/>
              <a:gd name="connsiteX31" fmla="*/ 95250 w 647700"/>
              <a:gd name="connsiteY31" fmla="*/ 76200 h 838200"/>
              <a:gd name="connsiteX32" fmla="*/ 104775 w 647700"/>
              <a:gd name="connsiteY32" fmla="*/ 76200 h 838200"/>
              <a:gd name="connsiteX33" fmla="*/ 142875 w 647700"/>
              <a:gd name="connsiteY33" fmla="*/ 38100 h 838200"/>
              <a:gd name="connsiteX34" fmla="*/ 104775 w 647700"/>
              <a:gd name="connsiteY34" fmla="*/ 0 h 838200"/>
              <a:gd name="connsiteX35" fmla="*/ 95250 w 647700"/>
              <a:gd name="connsiteY35" fmla="*/ 0 h 838200"/>
              <a:gd name="connsiteX36" fmla="*/ 68580 w 647700"/>
              <a:gd name="connsiteY36" fmla="*/ 20003 h 838200"/>
              <a:gd name="connsiteX37" fmla="*/ 19050 w 647700"/>
              <a:gd name="connsiteY37" fmla="*/ 76200 h 838200"/>
              <a:gd name="connsiteX38" fmla="*/ 19050 w 647700"/>
              <a:gd name="connsiteY38" fmla="*/ 310515 h 838200"/>
              <a:gd name="connsiteX39" fmla="*/ 0 w 647700"/>
              <a:gd name="connsiteY39" fmla="*/ 342900 h 838200"/>
              <a:gd name="connsiteX40" fmla="*/ 171450 w 647700"/>
              <a:gd name="connsiteY40" fmla="*/ 541020 h 838200"/>
              <a:gd name="connsiteX41" fmla="*/ 171450 w 647700"/>
              <a:gd name="connsiteY41" fmla="*/ 638175 h 838200"/>
              <a:gd name="connsiteX42" fmla="*/ 371475 w 647700"/>
              <a:gd name="connsiteY42" fmla="*/ 838200 h 838200"/>
              <a:gd name="connsiteX43" fmla="*/ 571500 w 647700"/>
              <a:gd name="connsiteY43" fmla="*/ 638175 h 838200"/>
              <a:gd name="connsiteX44" fmla="*/ 571500 w 647700"/>
              <a:gd name="connsiteY44" fmla="*/ 415290 h 838200"/>
              <a:gd name="connsiteX45" fmla="*/ 647700 w 647700"/>
              <a:gd name="connsiteY45" fmla="*/ 314325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47700" h="838200">
                <a:moveTo>
                  <a:pt x="542925" y="381000"/>
                </a:moveTo>
                <a:cubicBezTo>
                  <a:pt x="505778" y="381000"/>
                  <a:pt x="476250" y="351473"/>
                  <a:pt x="476250" y="314325"/>
                </a:cubicBezTo>
                <a:cubicBezTo>
                  <a:pt x="476250" y="277178"/>
                  <a:pt x="505778" y="247650"/>
                  <a:pt x="542925" y="247650"/>
                </a:cubicBezTo>
                <a:cubicBezTo>
                  <a:pt x="580073" y="247650"/>
                  <a:pt x="609600" y="277178"/>
                  <a:pt x="609600" y="314325"/>
                </a:cubicBezTo>
                <a:cubicBezTo>
                  <a:pt x="609600" y="351473"/>
                  <a:pt x="580073" y="381000"/>
                  <a:pt x="542925" y="381000"/>
                </a:cubicBezTo>
                <a:close/>
                <a:moveTo>
                  <a:pt x="647700" y="314325"/>
                </a:moveTo>
                <a:cubicBezTo>
                  <a:pt x="647700" y="256223"/>
                  <a:pt x="601028" y="209550"/>
                  <a:pt x="542925" y="209550"/>
                </a:cubicBezTo>
                <a:cubicBezTo>
                  <a:pt x="484823" y="209550"/>
                  <a:pt x="438150" y="256223"/>
                  <a:pt x="438150" y="314325"/>
                </a:cubicBezTo>
                <a:cubicBezTo>
                  <a:pt x="438150" y="361950"/>
                  <a:pt x="470535" y="402908"/>
                  <a:pt x="514350" y="415290"/>
                </a:cubicBezTo>
                <a:lnTo>
                  <a:pt x="514350" y="638175"/>
                </a:lnTo>
                <a:cubicBezTo>
                  <a:pt x="514350" y="717233"/>
                  <a:pt x="450533" y="781050"/>
                  <a:pt x="371475" y="781050"/>
                </a:cubicBezTo>
                <a:cubicBezTo>
                  <a:pt x="292418" y="781050"/>
                  <a:pt x="228600" y="717233"/>
                  <a:pt x="228600" y="638175"/>
                </a:cubicBezTo>
                <a:lnTo>
                  <a:pt x="228600" y="541020"/>
                </a:lnTo>
                <a:cubicBezTo>
                  <a:pt x="325755" y="526733"/>
                  <a:pt x="400050" y="443865"/>
                  <a:pt x="400050" y="342900"/>
                </a:cubicBezTo>
                <a:cubicBezTo>
                  <a:pt x="400050" y="328613"/>
                  <a:pt x="392430" y="316230"/>
                  <a:pt x="381000" y="310515"/>
                </a:cubicBezTo>
                <a:lnTo>
                  <a:pt x="381000" y="76200"/>
                </a:lnTo>
                <a:cubicBezTo>
                  <a:pt x="381000" y="47625"/>
                  <a:pt x="359093" y="23813"/>
                  <a:pt x="331470" y="20003"/>
                </a:cubicBezTo>
                <a:cubicBezTo>
                  <a:pt x="327660" y="8573"/>
                  <a:pt x="317183" y="0"/>
                  <a:pt x="304800" y="0"/>
                </a:cubicBezTo>
                <a:lnTo>
                  <a:pt x="295275" y="0"/>
                </a:lnTo>
                <a:cubicBezTo>
                  <a:pt x="274320" y="0"/>
                  <a:pt x="257175" y="17145"/>
                  <a:pt x="257175" y="38100"/>
                </a:cubicBezTo>
                <a:cubicBezTo>
                  <a:pt x="257175" y="59055"/>
                  <a:pt x="274320" y="76200"/>
                  <a:pt x="295275" y="76200"/>
                </a:cubicBezTo>
                <a:lnTo>
                  <a:pt x="304800" y="76200"/>
                </a:lnTo>
                <a:cubicBezTo>
                  <a:pt x="316230" y="76200"/>
                  <a:pt x="326708" y="68580"/>
                  <a:pt x="331470" y="59055"/>
                </a:cubicBezTo>
                <a:cubicBezTo>
                  <a:pt x="338138" y="61913"/>
                  <a:pt x="342900" y="68580"/>
                  <a:pt x="342900" y="76200"/>
                </a:cubicBezTo>
                <a:lnTo>
                  <a:pt x="342900" y="310515"/>
                </a:lnTo>
                <a:cubicBezTo>
                  <a:pt x="331470" y="317183"/>
                  <a:pt x="323850" y="329565"/>
                  <a:pt x="323850" y="342900"/>
                </a:cubicBezTo>
                <a:cubicBezTo>
                  <a:pt x="323850" y="411480"/>
                  <a:pt x="268605" y="466725"/>
                  <a:pt x="200025" y="466725"/>
                </a:cubicBezTo>
                <a:cubicBezTo>
                  <a:pt x="131445" y="466725"/>
                  <a:pt x="76200" y="411480"/>
                  <a:pt x="76200" y="342900"/>
                </a:cubicBezTo>
                <a:cubicBezTo>
                  <a:pt x="76200" y="328613"/>
                  <a:pt x="68580" y="316230"/>
                  <a:pt x="57150" y="310515"/>
                </a:cubicBezTo>
                <a:lnTo>
                  <a:pt x="57150" y="76200"/>
                </a:lnTo>
                <a:cubicBezTo>
                  <a:pt x="57150" y="68580"/>
                  <a:pt x="61913" y="61913"/>
                  <a:pt x="68580" y="59055"/>
                </a:cubicBezTo>
                <a:cubicBezTo>
                  <a:pt x="73343" y="69533"/>
                  <a:pt x="82868" y="76200"/>
                  <a:pt x="95250" y="76200"/>
                </a:cubicBezTo>
                <a:lnTo>
                  <a:pt x="104775" y="76200"/>
                </a:lnTo>
                <a:cubicBezTo>
                  <a:pt x="125730" y="76200"/>
                  <a:pt x="142875" y="59055"/>
                  <a:pt x="142875" y="38100"/>
                </a:cubicBezTo>
                <a:cubicBezTo>
                  <a:pt x="142875" y="17145"/>
                  <a:pt x="125730" y="0"/>
                  <a:pt x="104775" y="0"/>
                </a:cubicBezTo>
                <a:lnTo>
                  <a:pt x="95250" y="0"/>
                </a:lnTo>
                <a:cubicBezTo>
                  <a:pt x="82868" y="0"/>
                  <a:pt x="72390" y="8573"/>
                  <a:pt x="68580" y="20003"/>
                </a:cubicBezTo>
                <a:cubicBezTo>
                  <a:pt x="40957" y="23813"/>
                  <a:pt x="19050" y="47625"/>
                  <a:pt x="19050" y="76200"/>
                </a:cubicBezTo>
                <a:lnTo>
                  <a:pt x="19050" y="310515"/>
                </a:lnTo>
                <a:cubicBezTo>
                  <a:pt x="7620" y="317183"/>
                  <a:pt x="0" y="329565"/>
                  <a:pt x="0" y="342900"/>
                </a:cubicBezTo>
                <a:cubicBezTo>
                  <a:pt x="0" y="443865"/>
                  <a:pt x="74295" y="526733"/>
                  <a:pt x="171450" y="541020"/>
                </a:cubicBezTo>
                <a:lnTo>
                  <a:pt x="171450" y="638175"/>
                </a:lnTo>
                <a:cubicBezTo>
                  <a:pt x="171450" y="748665"/>
                  <a:pt x="260985" y="838200"/>
                  <a:pt x="371475" y="838200"/>
                </a:cubicBezTo>
                <a:cubicBezTo>
                  <a:pt x="481965" y="838200"/>
                  <a:pt x="571500" y="748665"/>
                  <a:pt x="571500" y="638175"/>
                </a:cubicBezTo>
                <a:lnTo>
                  <a:pt x="571500" y="415290"/>
                </a:lnTo>
                <a:cubicBezTo>
                  <a:pt x="615315" y="402908"/>
                  <a:pt x="647700" y="361950"/>
                  <a:pt x="647700" y="314325"/>
                </a:cubicBezTo>
                <a:close/>
              </a:path>
            </a:pathLst>
          </a:custGeom>
          <a:solidFill>
            <a:srgbClr val="50C3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44384-85B5-1586-C631-1637D31B94B8}"/>
              </a:ext>
            </a:extLst>
          </p:cNvPr>
          <p:cNvSpPr txBox="1"/>
          <p:nvPr/>
        </p:nvSpPr>
        <p:spPr>
          <a:xfrm>
            <a:off x="1008081" y="202827"/>
            <a:ext cx="10647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Manrope" pitchFamily="2" charset="0"/>
              </a:rPr>
              <a:t>Most hospital stays were less than 2 weeks.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Manrope" pitchFamily="2" charset="0"/>
              </a:rPr>
              <a:t>A greater proportion of deaths occurred amongst those who stayed over a month in hospital.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53B14-E50D-029E-1D23-354B2045EE63}"/>
              </a:ext>
            </a:extLst>
          </p:cNvPr>
          <p:cNvSpPr txBox="1"/>
          <p:nvPr/>
        </p:nvSpPr>
        <p:spPr>
          <a:xfrm>
            <a:off x="3840683" y="2528095"/>
            <a:ext cx="73510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1C5686"/>
                </a:solidFill>
                <a:latin typeface="Manrope" pitchFamily="2" charset="0"/>
              </a:rPr>
              <a:t>Most were in the hospital for less than two weeks…</a:t>
            </a:r>
            <a:endParaRPr lang="en-ID" sz="2600" b="1" dirty="0">
              <a:solidFill>
                <a:srgbClr val="1C5686"/>
              </a:solidFill>
              <a:latin typeface="Manrope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CFE08-B90A-03A0-6ED1-DEDD9CA41ABD}"/>
              </a:ext>
            </a:extLst>
          </p:cNvPr>
          <p:cNvSpPr txBox="1"/>
          <p:nvPr/>
        </p:nvSpPr>
        <p:spPr>
          <a:xfrm>
            <a:off x="907888" y="4299244"/>
            <a:ext cx="106472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1C5686"/>
                </a:solidFill>
                <a:latin typeface="Manrope" pitchFamily="2" charset="0"/>
              </a:rPr>
              <a:t>…but a greater </a:t>
            </a:r>
            <a:r>
              <a:rPr lang="en-US" sz="2600" b="1" i="1" dirty="0">
                <a:solidFill>
                  <a:srgbClr val="1C5686"/>
                </a:solidFill>
                <a:latin typeface="Manrope" pitchFamily="2" charset="0"/>
              </a:rPr>
              <a:t>proportion</a:t>
            </a:r>
            <a:r>
              <a:rPr lang="en-US" sz="2600" b="1" dirty="0">
                <a:solidFill>
                  <a:srgbClr val="1C5686"/>
                </a:solidFill>
                <a:latin typeface="Manrope" pitchFamily="2" charset="0"/>
              </a:rPr>
              <a:t> of patients died after longer stays</a:t>
            </a:r>
            <a:endParaRPr lang="en-ID" sz="2600" b="1" dirty="0">
              <a:solidFill>
                <a:srgbClr val="1C5686"/>
              </a:solidFill>
              <a:latin typeface="Manrope" pitchFamily="2" charset="0"/>
            </a:endParaRP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4CD97860-9F67-25FA-9C55-A97C486023FA}"/>
              </a:ext>
            </a:extLst>
          </p:cNvPr>
          <p:cNvGrpSpPr/>
          <p:nvPr/>
        </p:nvGrpSpPr>
        <p:grpSpPr>
          <a:xfrm>
            <a:off x="270374" y="453379"/>
            <a:ext cx="652665" cy="652665"/>
            <a:chOff x="3657600" y="990600"/>
            <a:chExt cx="4876800" cy="4876800"/>
          </a:xfrm>
          <a:solidFill>
            <a:schemeClr val="bg1"/>
          </a:solidFill>
        </p:grpSpPr>
        <p:sp>
          <p:nvSpPr>
            <p:cNvPr id="9" name="Freeform: Shape 31">
              <a:extLst>
                <a:ext uri="{FF2B5EF4-FFF2-40B4-BE49-F238E27FC236}">
                  <a16:creationId xmlns:a16="http://schemas.microsoft.com/office/drawing/2014/main" id="{90EBE662-F33B-5C23-9C68-00066B3D3872}"/>
                </a:ext>
              </a:extLst>
            </p:cNvPr>
            <p:cNvSpPr/>
            <p:nvPr/>
          </p:nvSpPr>
          <p:spPr>
            <a:xfrm>
              <a:off x="5445760" y="2534920"/>
              <a:ext cx="812800" cy="812800"/>
            </a:xfrm>
            <a:custGeom>
              <a:avLst/>
              <a:gdLst>
                <a:gd name="connsiteX0" fmla="*/ 406400 w 812800"/>
                <a:gd name="connsiteY0" fmla="*/ 812800 h 812800"/>
                <a:gd name="connsiteX1" fmla="*/ 812800 w 812800"/>
                <a:gd name="connsiteY1" fmla="*/ 406400 h 812800"/>
                <a:gd name="connsiteX2" fmla="*/ 406400 w 812800"/>
                <a:gd name="connsiteY2" fmla="*/ 0 h 812800"/>
                <a:gd name="connsiteX3" fmla="*/ 0 w 812800"/>
                <a:gd name="connsiteY3" fmla="*/ 406400 h 812800"/>
                <a:gd name="connsiteX4" fmla="*/ 406400 w 812800"/>
                <a:gd name="connsiteY4" fmla="*/ 812800 h 812800"/>
                <a:gd name="connsiteX5" fmla="*/ 406400 w 812800"/>
                <a:gd name="connsiteY5" fmla="*/ 162560 h 812800"/>
                <a:gd name="connsiteX6" fmla="*/ 650240 w 812800"/>
                <a:gd name="connsiteY6" fmla="*/ 406400 h 812800"/>
                <a:gd name="connsiteX7" fmla="*/ 406400 w 812800"/>
                <a:gd name="connsiteY7" fmla="*/ 650240 h 812800"/>
                <a:gd name="connsiteX8" fmla="*/ 162560 w 812800"/>
                <a:gd name="connsiteY8" fmla="*/ 406400 h 812800"/>
                <a:gd name="connsiteX9" fmla="*/ 406400 w 812800"/>
                <a:gd name="connsiteY9" fmla="*/ 16256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800" h="812800">
                  <a:moveTo>
                    <a:pt x="406400" y="812800"/>
                  </a:moveTo>
                  <a:cubicBezTo>
                    <a:pt x="630847" y="812800"/>
                    <a:pt x="812800" y="630847"/>
                    <a:pt x="812800" y="406400"/>
                  </a:cubicBezTo>
                  <a:cubicBezTo>
                    <a:pt x="812800" y="181953"/>
                    <a:pt x="630847" y="0"/>
                    <a:pt x="406400" y="0"/>
                  </a:cubicBezTo>
                  <a:cubicBezTo>
                    <a:pt x="181953" y="0"/>
                    <a:pt x="0" y="181953"/>
                    <a:pt x="0" y="406400"/>
                  </a:cubicBezTo>
                  <a:cubicBezTo>
                    <a:pt x="268" y="630741"/>
                    <a:pt x="182059" y="812532"/>
                    <a:pt x="406400" y="812800"/>
                  </a:cubicBezTo>
                  <a:close/>
                  <a:moveTo>
                    <a:pt x="406400" y="162560"/>
                  </a:moveTo>
                  <a:cubicBezTo>
                    <a:pt x="541073" y="162560"/>
                    <a:pt x="650240" y="271727"/>
                    <a:pt x="650240" y="406400"/>
                  </a:cubicBezTo>
                  <a:cubicBezTo>
                    <a:pt x="650240" y="541073"/>
                    <a:pt x="541073" y="650240"/>
                    <a:pt x="406400" y="650240"/>
                  </a:cubicBezTo>
                  <a:cubicBezTo>
                    <a:pt x="271727" y="650240"/>
                    <a:pt x="162560" y="541073"/>
                    <a:pt x="162560" y="406400"/>
                  </a:cubicBezTo>
                  <a:cubicBezTo>
                    <a:pt x="162560" y="271727"/>
                    <a:pt x="271727" y="162560"/>
                    <a:pt x="40640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32">
              <a:extLst>
                <a:ext uri="{FF2B5EF4-FFF2-40B4-BE49-F238E27FC236}">
                  <a16:creationId xmlns:a16="http://schemas.microsoft.com/office/drawing/2014/main" id="{232209BA-A9EB-43DE-94BD-2A25BC833EE2}"/>
                </a:ext>
              </a:extLst>
            </p:cNvPr>
            <p:cNvSpPr/>
            <p:nvPr/>
          </p:nvSpPr>
          <p:spPr>
            <a:xfrm>
              <a:off x="6502400" y="29413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33">
              <a:extLst>
                <a:ext uri="{FF2B5EF4-FFF2-40B4-BE49-F238E27FC236}">
                  <a16:creationId xmlns:a16="http://schemas.microsoft.com/office/drawing/2014/main" id="{D454992F-5D31-3AE1-1198-BB3A350D1EA7}"/>
                </a:ext>
              </a:extLst>
            </p:cNvPr>
            <p:cNvSpPr/>
            <p:nvPr/>
          </p:nvSpPr>
          <p:spPr>
            <a:xfrm>
              <a:off x="4958080" y="33477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34">
              <a:extLst>
                <a:ext uri="{FF2B5EF4-FFF2-40B4-BE49-F238E27FC236}">
                  <a16:creationId xmlns:a16="http://schemas.microsoft.com/office/drawing/2014/main" id="{F83ADB8F-9927-1C6E-906D-E8DFF6DA07DE}"/>
                </a:ext>
              </a:extLst>
            </p:cNvPr>
            <p:cNvSpPr/>
            <p:nvPr/>
          </p:nvSpPr>
          <p:spPr>
            <a:xfrm>
              <a:off x="5689600" y="3510280"/>
              <a:ext cx="975360" cy="975360"/>
            </a:xfrm>
            <a:custGeom>
              <a:avLst/>
              <a:gdLst>
                <a:gd name="connsiteX0" fmla="*/ 0 w 975360"/>
                <a:gd name="connsiteY0" fmla="*/ 487680 h 975360"/>
                <a:gd name="connsiteX1" fmla="*/ 487680 w 975360"/>
                <a:gd name="connsiteY1" fmla="*/ 975360 h 975360"/>
                <a:gd name="connsiteX2" fmla="*/ 975360 w 975360"/>
                <a:gd name="connsiteY2" fmla="*/ 487680 h 975360"/>
                <a:gd name="connsiteX3" fmla="*/ 487680 w 975360"/>
                <a:gd name="connsiteY3" fmla="*/ 0 h 975360"/>
                <a:gd name="connsiteX4" fmla="*/ 0 w 975360"/>
                <a:gd name="connsiteY4" fmla="*/ 487680 h 975360"/>
                <a:gd name="connsiteX5" fmla="*/ 812800 w 975360"/>
                <a:gd name="connsiteY5" fmla="*/ 487680 h 975360"/>
                <a:gd name="connsiteX6" fmla="*/ 487680 w 975360"/>
                <a:gd name="connsiteY6" fmla="*/ 812800 h 975360"/>
                <a:gd name="connsiteX7" fmla="*/ 162560 w 975360"/>
                <a:gd name="connsiteY7" fmla="*/ 487680 h 975360"/>
                <a:gd name="connsiteX8" fmla="*/ 487680 w 975360"/>
                <a:gd name="connsiteY8" fmla="*/ 162560 h 975360"/>
                <a:gd name="connsiteX9" fmla="*/ 812800 w 975360"/>
                <a:gd name="connsiteY9" fmla="*/ 48768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360" h="975360">
                  <a:moveTo>
                    <a:pt x="0" y="487680"/>
                  </a:moveTo>
                  <a:cubicBezTo>
                    <a:pt x="0" y="757018"/>
                    <a:pt x="218342" y="975360"/>
                    <a:pt x="487680" y="975360"/>
                  </a:cubicBezTo>
                  <a:cubicBezTo>
                    <a:pt x="757018" y="975360"/>
                    <a:pt x="975360" y="757018"/>
                    <a:pt x="975360" y="487680"/>
                  </a:cubicBezTo>
                  <a:cubicBezTo>
                    <a:pt x="975360" y="218342"/>
                    <a:pt x="757018" y="0"/>
                    <a:pt x="487680" y="0"/>
                  </a:cubicBezTo>
                  <a:cubicBezTo>
                    <a:pt x="218456" y="268"/>
                    <a:pt x="268" y="218456"/>
                    <a:pt x="0" y="487680"/>
                  </a:cubicBezTo>
                  <a:close/>
                  <a:moveTo>
                    <a:pt x="812800" y="487680"/>
                  </a:moveTo>
                  <a:cubicBezTo>
                    <a:pt x="812800" y="667236"/>
                    <a:pt x="667236" y="812800"/>
                    <a:pt x="487680" y="812800"/>
                  </a:cubicBezTo>
                  <a:cubicBezTo>
                    <a:pt x="308124" y="812800"/>
                    <a:pt x="162560" y="667236"/>
                    <a:pt x="162560" y="487680"/>
                  </a:cubicBezTo>
                  <a:cubicBezTo>
                    <a:pt x="162560" y="308124"/>
                    <a:pt x="308124" y="162560"/>
                    <a:pt x="487680" y="162560"/>
                  </a:cubicBezTo>
                  <a:cubicBezTo>
                    <a:pt x="667236" y="162560"/>
                    <a:pt x="812800" y="308124"/>
                    <a:pt x="812800" y="48768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35">
              <a:extLst>
                <a:ext uri="{FF2B5EF4-FFF2-40B4-BE49-F238E27FC236}">
                  <a16:creationId xmlns:a16="http://schemas.microsoft.com/office/drawing/2014/main" id="{715598E5-BBCA-2333-B34E-CC9194147127}"/>
                </a:ext>
              </a:extLst>
            </p:cNvPr>
            <p:cNvSpPr/>
            <p:nvPr/>
          </p:nvSpPr>
          <p:spPr>
            <a:xfrm>
              <a:off x="3657955" y="990859"/>
              <a:ext cx="4795520" cy="4795520"/>
            </a:xfrm>
            <a:custGeom>
              <a:avLst/>
              <a:gdLst>
                <a:gd name="connsiteX0" fmla="*/ 324765 w 4795520"/>
                <a:gd name="connsiteY0" fmla="*/ 2763261 h 4795520"/>
                <a:gd name="connsiteX1" fmla="*/ 495453 w 4795520"/>
                <a:gd name="connsiteY1" fmla="*/ 2714493 h 4795520"/>
                <a:gd name="connsiteX2" fmla="*/ 578033 w 4795520"/>
                <a:gd name="connsiteY2" fmla="*/ 2687264 h 4795520"/>
                <a:gd name="connsiteX3" fmla="*/ 1004916 w 4795520"/>
                <a:gd name="connsiteY3" fmla="*/ 2727904 h 4795520"/>
                <a:gd name="connsiteX4" fmla="*/ 1051408 w 4795520"/>
                <a:gd name="connsiteY4" fmla="*/ 2903469 h 4795520"/>
                <a:gd name="connsiteX5" fmla="*/ 697109 w 4795520"/>
                <a:gd name="connsiteY5" fmla="*/ 3155437 h 4795520"/>
                <a:gd name="connsiteX6" fmla="*/ 626395 w 4795520"/>
                <a:gd name="connsiteY6" fmla="*/ 3169661 h 4795520"/>
                <a:gd name="connsiteX7" fmla="*/ 394666 w 4795520"/>
                <a:gd name="connsiteY7" fmla="*/ 3249072 h 4795520"/>
                <a:gd name="connsiteX8" fmla="*/ 302250 w 4795520"/>
                <a:gd name="connsiteY8" fmla="*/ 3608004 h 4795520"/>
                <a:gd name="connsiteX9" fmla="*/ 496721 w 4795520"/>
                <a:gd name="connsiteY9" fmla="*/ 3800735 h 4795520"/>
                <a:gd name="connsiteX10" fmla="*/ 769448 w 4795520"/>
                <a:gd name="connsiteY10" fmla="*/ 3776579 h 4795520"/>
                <a:gd name="connsiteX11" fmla="*/ 894619 w 4795520"/>
                <a:gd name="connsiteY11" fmla="*/ 3648075 h 4795520"/>
                <a:gd name="connsiteX12" fmla="*/ 951515 w 4795520"/>
                <a:gd name="connsiteY12" fmla="*/ 3584189 h 4795520"/>
                <a:gd name="connsiteX13" fmla="*/ 1343610 w 4795520"/>
                <a:gd name="connsiteY13" fmla="*/ 3408055 h 4795520"/>
                <a:gd name="connsiteX14" fmla="*/ 1470813 w 4795520"/>
                <a:gd name="connsiteY14" fmla="*/ 3533389 h 4795520"/>
                <a:gd name="connsiteX15" fmla="*/ 1288421 w 4795520"/>
                <a:gd name="connsiteY15" fmla="*/ 3930685 h 4795520"/>
                <a:gd name="connsiteX16" fmla="*/ 1235101 w 4795520"/>
                <a:gd name="connsiteY16" fmla="*/ 3977584 h 4795520"/>
                <a:gd name="connsiteX17" fmla="*/ 1058870 w 4795520"/>
                <a:gd name="connsiteY17" fmla="*/ 4231649 h 4795520"/>
                <a:gd name="connsiteX18" fmla="*/ 1173897 w 4795520"/>
                <a:gd name="connsiteY18" fmla="*/ 4518665 h 4795520"/>
                <a:gd name="connsiteX19" fmla="*/ 1381893 w 4795520"/>
                <a:gd name="connsiteY19" fmla="*/ 4593605 h 4795520"/>
                <a:gd name="connsiteX20" fmla="*/ 1614784 w 4795520"/>
                <a:gd name="connsiteY20" fmla="*/ 4494639 h 4795520"/>
                <a:gd name="connsiteX21" fmla="*/ 1706525 w 4795520"/>
                <a:gd name="connsiteY21" fmla="*/ 4258813 h 4795520"/>
                <a:gd name="connsiteX22" fmla="*/ 1724244 w 4795520"/>
                <a:gd name="connsiteY22" fmla="*/ 4173713 h 4795520"/>
                <a:gd name="connsiteX23" fmla="*/ 1973367 w 4795520"/>
                <a:gd name="connsiteY23" fmla="*/ 3823640 h 4795520"/>
                <a:gd name="connsiteX24" fmla="*/ 2146412 w 4795520"/>
                <a:gd name="connsiteY24" fmla="*/ 3870863 h 4795520"/>
                <a:gd name="connsiteX25" fmla="*/ 2188759 w 4795520"/>
                <a:gd name="connsiteY25" fmla="*/ 4305468 h 4795520"/>
                <a:gd name="connsiteX26" fmla="*/ 2166732 w 4795520"/>
                <a:gd name="connsiteY26" fmla="*/ 4372117 h 4795520"/>
                <a:gd name="connsiteX27" fmla="*/ 2140121 w 4795520"/>
                <a:gd name="connsiteY27" fmla="*/ 4680786 h 4795520"/>
                <a:gd name="connsiteX28" fmla="*/ 2383587 w 4795520"/>
                <a:gd name="connsiteY28" fmla="*/ 4872396 h 4795520"/>
                <a:gd name="connsiteX29" fmla="*/ 2438045 w 4795520"/>
                <a:gd name="connsiteY29" fmla="*/ 4876541 h 4795520"/>
                <a:gd name="connsiteX30" fmla="*/ 2668157 w 4795520"/>
                <a:gd name="connsiteY30" fmla="*/ 4781533 h 4795520"/>
                <a:gd name="connsiteX31" fmla="*/ 2763165 w 4795520"/>
                <a:gd name="connsiteY31" fmla="*/ 4551421 h 4795520"/>
                <a:gd name="connsiteX32" fmla="*/ 2713178 w 4795520"/>
                <a:gd name="connsiteY32" fmla="*/ 4378376 h 4795520"/>
                <a:gd name="connsiteX33" fmla="*/ 2687412 w 4795520"/>
                <a:gd name="connsiteY33" fmla="*/ 4298721 h 4795520"/>
                <a:gd name="connsiteX34" fmla="*/ 2728052 w 4795520"/>
                <a:gd name="connsiteY34" fmla="*/ 3871839 h 4795520"/>
                <a:gd name="connsiteX35" fmla="*/ 2903373 w 4795520"/>
                <a:gd name="connsiteY35" fmla="*/ 3823884 h 4795520"/>
                <a:gd name="connsiteX36" fmla="*/ 3156072 w 4795520"/>
                <a:gd name="connsiteY36" fmla="*/ 4180296 h 4795520"/>
                <a:gd name="connsiteX37" fmla="*/ 3169971 w 4795520"/>
                <a:gd name="connsiteY37" fmla="*/ 4249872 h 4795520"/>
                <a:gd name="connsiteX38" fmla="*/ 3259274 w 4795520"/>
                <a:gd name="connsiteY38" fmla="*/ 4491989 h 4795520"/>
                <a:gd name="connsiteX39" fmla="*/ 3496554 w 4795520"/>
                <a:gd name="connsiteY39" fmla="*/ 4593443 h 4795520"/>
                <a:gd name="connsiteX40" fmla="*/ 3607908 w 4795520"/>
                <a:gd name="connsiteY40" fmla="*/ 4573448 h 4795520"/>
                <a:gd name="connsiteX41" fmla="*/ 3800810 w 4795520"/>
                <a:gd name="connsiteY41" fmla="*/ 4378799 h 4795520"/>
                <a:gd name="connsiteX42" fmla="*/ 3776401 w 4795520"/>
                <a:gd name="connsiteY42" fmla="*/ 4105844 h 4795520"/>
                <a:gd name="connsiteX43" fmla="*/ 3649117 w 4795520"/>
                <a:gd name="connsiteY43" fmla="*/ 3981973 h 4795520"/>
                <a:gd name="connsiteX44" fmla="*/ 3584093 w 4795520"/>
                <a:gd name="connsiteY44" fmla="*/ 3923939 h 4795520"/>
                <a:gd name="connsiteX45" fmla="*/ 3405277 w 4795520"/>
                <a:gd name="connsiteY45" fmla="*/ 3533064 h 4795520"/>
                <a:gd name="connsiteX46" fmla="*/ 3532561 w 4795520"/>
                <a:gd name="connsiteY46" fmla="*/ 3406836 h 4795520"/>
                <a:gd name="connsiteX47" fmla="*/ 3929939 w 4795520"/>
                <a:gd name="connsiteY47" fmla="*/ 3587440 h 4795520"/>
                <a:gd name="connsiteX48" fmla="*/ 3977326 w 4795520"/>
                <a:gd name="connsiteY48" fmla="*/ 3641247 h 4795520"/>
                <a:gd name="connsiteX49" fmla="*/ 4228749 w 4795520"/>
                <a:gd name="connsiteY49" fmla="*/ 3817349 h 4795520"/>
                <a:gd name="connsiteX50" fmla="*/ 4515155 w 4795520"/>
                <a:gd name="connsiteY50" fmla="*/ 3706922 h 4795520"/>
                <a:gd name="connsiteX51" fmla="*/ 4589218 w 4795520"/>
                <a:gd name="connsiteY51" fmla="*/ 3439884 h 4795520"/>
                <a:gd name="connsiteX52" fmla="*/ 4430462 w 4795520"/>
                <a:gd name="connsiteY52" fmla="*/ 3212739 h 4795520"/>
                <a:gd name="connsiteX53" fmla="*/ 4254247 w 4795520"/>
                <a:gd name="connsiteY53" fmla="*/ 3169661 h 4795520"/>
                <a:gd name="connsiteX54" fmla="*/ 4174186 w 4795520"/>
                <a:gd name="connsiteY54" fmla="*/ 3152186 h 4795520"/>
                <a:gd name="connsiteX55" fmla="*/ 3825332 w 4795520"/>
                <a:gd name="connsiteY55" fmla="*/ 2902900 h 4795520"/>
                <a:gd name="connsiteX56" fmla="*/ 3871093 w 4795520"/>
                <a:gd name="connsiteY56" fmla="*/ 2727985 h 4795520"/>
                <a:gd name="connsiteX57" fmla="*/ 4305534 w 4795520"/>
                <a:gd name="connsiteY57" fmla="*/ 2687345 h 4795520"/>
                <a:gd name="connsiteX58" fmla="*/ 4372671 w 4795520"/>
                <a:gd name="connsiteY58" fmla="*/ 2710104 h 4795520"/>
                <a:gd name="connsiteX59" fmla="*/ 4750176 w 4795520"/>
                <a:gd name="connsiteY59" fmla="*/ 2694970 h 4795520"/>
                <a:gd name="connsiteX60" fmla="*/ 4858482 w 4795520"/>
                <a:gd name="connsiteY60" fmla="*/ 2333013 h 4795520"/>
                <a:gd name="connsiteX61" fmla="*/ 4551325 w 4795520"/>
                <a:gd name="connsiteY61" fmla="*/ 2113021 h 4795520"/>
                <a:gd name="connsiteX62" fmla="*/ 4380637 w 4795520"/>
                <a:gd name="connsiteY62" fmla="*/ 2161789 h 4795520"/>
                <a:gd name="connsiteX63" fmla="*/ 4298056 w 4795520"/>
                <a:gd name="connsiteY63" fmla="*/ 2189018 h 4795520"/>
                <a:gd name="connsiteX64" fmla="*/ 3871255 w 4795520"/>
                <a:gd name="connsiteY64" fmla="*/ 2148378 h 4795520"/>
                <a:gd name="connsiteX65" fmla="*/ 3824763 w 4795520"/>
                <a:gd name="connsiteY65" fmla="*/ 1972732 h 4795520"/>
                <a:gd name="connsiteX66" fmla="*/ 4178981 w 4795520"/>
                <a:gd name="connsiteY66" fmla="*/ 1720763 h 4795520"/>
                <a:gd name="connsiteX67" fmla="*/ 4249451 w 4795520"/>
                <a:gd name="connsiteY67" fmla="*/ 1706621 h 4795520"/>
                <a:gd name="connsiteX68" fmla="*/ 4481099 w 4795520"/>
                <a:gd name="connsiteY68" fmla="*/ 1627129 h 4795520"/>
                <a:gd name="connsiteX69" fmla="*/ 4573514 w 4795520"/>
                <a:gd name="connsiteY69" fmla="*/ 1268196 h 4795520"/>
                <a:gd name="connsiteX70" fmla="*/ 4378938 w 4795520"/>
                <a:gd name="connsiteY70" fmla="*/ 1075628 h 4795520"/>
                <a:gd name="connsiteX71" fmla="*/ 4106236 w 4795520"/>
                <a:gd name="connsiteY71" fmla="*/ 1099622 h 4795520"/>
                <a:gd name="connsiteX72" fmla="*/ 3981146 w 4795520"/>
                <a:gd name="connsiteY72" fmla="*/ 1228125 h 4795520"/>
                <a:gd name="connsiteX73" fmla="*/ 3924250 w 4795520"/>
                <a:gd name="connsiteY73" fmla="*/ 1292012 h 4795520"/>
                <a:gd name="connsiteX74" fmla="*/ 3532155 w 4795520"/>
                <a:gd name="connsiteY74" fmla="*/ 1468145 h 4795520"/>
                <a:gd name="connsiteX75" fmla="*/ 3405277 w 4795520"/>
                <a:gd name="connsiteY75" fmla="*/ 1342893 h 4795520"/>
                <a:gd name="connsiteX76" fmla="*/ 3587669 w 4795520"/>
                <a:gd name="connsiteY76" fmla="*/ 945596 h 4795520"/>
                <a:gd name="connsiteX77" fmla="*/ 3640989 w 4795520"/>
                <a:gd name="connsiteY77" fmla="*/ 898698 h 4795520"/>
                <a:gd name="connsiteX78" fmla="*/ 3816472 w 4795520"/>
                <a:gd name="connsiteY78" fmla="*/ 564145 h 4795520"/>
                <a:gd name="connsiteX79" fmla="*/ 3557084 w 4795520"/>
                <a:gd name="connsiteY79" fmla="*/ 289487 h 4795520"/>
                <a:gd name="connsiteX80" fmla="*/ 3213050 w 4795520"/>
                <a:gd name="connsiteY80" fmla="*/ 445562 h 4795520"/>
                <a:gd name="connsiteX81" fmla="*/ 3169565 w 4795520"/>
                <a:gd name="connsiteY81" fmla="*/ 617469 h 4795520"/>
                <a:gd name="connsiteX82" fmla="*/ 3151846 w 4795520"/>
                <a:gd name="connsiteY82" fmla="*/ 702569 h 4795520"/>
                <a:gd name="connsiteX83" fmla="*/ 2902723 w 4795520"/>
                <a:gd name="connsiteY83" fmla="*/ 1052561 h 4795520"/>
                <a:gd name="connsiteX84" fmla="*/ 2729678 w 4795520"/>
                <a:gd name="connsiteY84" fmla="*/ 1005337 h 4795520"/>
                <a:gd name="connsiteX85" fmla="*/ 2687331 w 4795520"/>
                <a:gd name="connsiteY85" fmla="*/ 570245 h 4795520"/>
                <a:gd name="connsiteX86" fmla="*/ 2709114 w 4795520"/>
                <a:gd name="connsiteY86" fmla="*/ 504652 h 4795520"/>
                <a:gd name="connsiteX87" fmla="*/ 2695491 w 4795520"/>
                <a:gd name="connsiteY87" fmla="*/ 126585 h 4795520"/>
                <a:gd name="connsiteX88" fmla="*/ 2333291 w 4795520"/>
                <a:gd name="connsiteY88" fmla="*/ 17358 h 4795520"/>
                <a:gd name="connsiteX89" fmla="*/ 2112925 w 4795520"/>
                <a:gd name="connsiteY89" fmla="*/ 324861 h 4795520"/>
                <a:gd name="connsiteX90" fmla="*/ 2162750 w 4795520"/>
                <a:gd name="connsiteY90" fmla="*/ 497662 h 4795520"/>
                <a:gd name="connsiteX91" fmla="*/ 2188678 w 4795520"/>
                <a:gd name="connsiteY91" fmla="*/ 577804 h 4795520"/>
                <a:gd name="connsiteX92" fmla="*/ 2145193 w 4795520"/>
                <a:gd name="connsiteY92" fmla="*/ 1005093 h 4795520"/>
                <a:gd name="connsiteX93" fmla="*/ 1972961 w 4795520"/>
                <a:gd name="connsiteY93" fmla="*/ 1052398 h 4795520"/>
                <a:gd name="connsiteX94" fmla="*/ 1720261 w 4795520"/>
                <a:gd name="connsiteY94" fmla="*/ 695985 h 4795520"/>
                <a:gd name="connsiteX95" fmla="*/ 1706525 w 4795520"/>
                <a:gd name="connsiteY95" fmla="*/ 626572 h 4795520"/>
                <a:gd name="connsiteX96" fmla="*/ 1504528 w 4795520"/>
                <a:gd name="connsiteY96" fmla="*/ 307365 h 4795520"/>
                <a:gd name="connsiteX97" fmla="*/ 1136996 w 4795520"/>
                <a:gd name="connsiteY97" fmla="*/ 394654 h 4795520"/>
                <a:gd name="connsiteX98" fmla="*/ 1100095 w 4795520"/>
                <a:gd name="connsiteY98" fmla="*/ 770600 h 4795520"/>
                <a:gd name="connsiteX99" fmla="*/ 1227542 w 4795520"/>
                <a:gd name="connsiteY99" fmla="*/ 894390 h 4795520"/>
                <a:gd name="connsiteX100" fmla="*/ 1292566 w 4795520"/>
                <a:gd name="connsiteY100" fmla="*/ 952342 h 4795520"/>
                <a:gd name="connsiteX101" fmla="*/ 1471382 w 4795520"/>
                <a:gd name="connsiteY101" fmla="*/ 1343299 h 4795520"/>
                <a:gd name="connsiteX102" fmla="*/ 1344179 w 4795520"/>
                <a:gd name="connsiteY102" fmla="*/ 1469446 h 4795520"/>
                <a:gd name="connsiteX103" fmla="*/ 946719 w 4795520"/>
                <a:gd name="connsiteY103" fmla="*/ 1288842 h 4795520"/>
                <a:gd name="connsiteX104" fmla="*/ 899333 w 4795520"/>
                <a:gd name="connsiteY104" fmla="*/ 1235034 h 4795520"/>
                <a:gd name="connsiteX105" fmla="*/ 564334 w 4795520"/>
                <a:gd name="connsiteY105" fmla="*/ 1059323 h 4795520"/>
                <a:gd name="connsiteX106" fmla="*/ 289341 w 4795520"/>
                <a:gd name="connsiteY106" fmla="*/ 1319086 h 4795520"/>
                <a:gd name="connsiteX107" fmla="*/ 445709 w 4795520"/>
                <a:gd name="connsiteY107" fmla="*/ 1663542 h 4795520"/>
                <a:gd name="connsiteX108" fmla="*/ 621925 w 4795520"/>
                <a:gd name="connsiteY108" fmla="*/ 1706621 h 4795520"/>
                <a:gd name="connsiteX109" fmla="*/ 701823 w 4795520"/>
                <a:gd name="connsiteY109" fmla="*/ 1724096 h 4795520"/>
                <a:gd name="connsiteX110" fmla="*/ 1050595 w 4795520"/>
                <a:gd name="connsiteY110" fmla="*/ 1973463 h 4795520"/>
                <a:gd name="connsiteX111" fmla="*/ 1004916 w 4795520"/>
                <a:gd name="connsiteY111" fmla="*/ 2148378 h 4795520"/>
                <a:gd name="connsiteX112" fmla="*/ 570556 w 4795520"/>
                <a:gd name="connsiteY112" fmla="*/ 2189018 h 4795520"/>
                <a:gd name="connsiteX113" fmla="*/ 503418 w 4795520"/>
                <a:gd name="connsiteY113" fmla="*/ 2166259 h 4795520"/>
                <a:gd name="connsiteX114" fmla="*/ 125831 w 4795520"/>
                <a:gd name="connsiteY114" fmla="*/ 2181280 h 4795520"/>
                <a:gd name="connsiteX115" fmla="*/ 17496 w 4795520"/>
                <a:gd name="connsiteY115" fmla="*/ 2543301 h 4795520"/>
                <a:gd name="connsiteX116" fmla="*/ 324765 w 4795520"/>
                <a:gd name="connsiteY116" fmla="*/ 2763261 h 4795520"/>
                <a:gd name="connsiteX117" fmla="*/ 1587856 w 4795520"/>
                <a:gd name="connsiteY117" fmla="*/ 4084874 h 4795520"/>
                <a:gd name="connsiteX118" fmla="*/ 1543965 w 4795520"/>
                <a:gd name="connsiteY118" fmla="*/ 4263690 h 4795520"/>
                <a:gd name="connsiteX119" fmla="*/ 1522182 w 4795520"/>
                <a:gd name="connsiteY119" fmla="*/ 4349440 h 4795520"/>
                <a:gd name="connsiteX120" fmla="*/ 1350169 w 4795520"/>
                <a:gd name="connsiteY120" fmla="*/ 4426932 h 4795520"/>
                <a:gd name="connsiteX121" fmla="*/ 1220755 w 4795520"/>
                <a:gd name="connsiteY121" fmla="*/ 4289651 h 4795520"/>
                <a:gd name="connsiteX122" fmla="*/ 1308253 w 4795520"/>
                <a:gd name="connsiteY122" fmla="*/ 4122506 h 4795520"/>
                <a:gd name="connsiteX123" fmla="*/ 1432774 w 4795520"/>
                <a:gd name="connsiteY123" fmla="*/ 4004650 h 4795520"/>
                <a:gd name="connsiteX124" fmla="*/ 1603462 w 4795520"/>
                <a:gd name="connsiteY124" fmla="*/ 3638890 h 4795520"/>
                <a:gd name="connsiteX125" fmla="*/ 1815846 w 4795520"/>
                <a:gd name="connsiteY125" fmla="*/ 3761542 h 4795520"/>
                <a:gd name="connsiteX126" fmla="*/ 1587856 w 4795520"/>
                <a:gd name="connsiteY126" fmla="*/ 4084874 h 4795520"/>
                <a:gd name="connsiteX127" fmla="*/ 3439008 w 4795520"/>
                <a:gd name="connsiteY127" fmla="*/ 3997823 h 4795520"/>
                <a:gd name="connsiteX128" fmla="*/ 3572063 w 4795520"/>
                <a:gd name="connsiteY128" fmla="*/ 4125270 h 4795520"/>
                <a:gd name="connsiteX129" fmla="*/ 3635299 w 4795520"/>
                <a:gd name="connsiteY129" fmla="*/ 4186880 h 4795520"/>
                <a:gd name="connsiteX130" fmla="*/ 3616881 w 4795520"/>
                <a:gd name="connsiteY130" fmla="*/ 4374913 h 4795520"/>
                <a:gd name="connsiteX131" fmla="*/ 3433050 w 4795520"/>
                <a:gd name="connsiteY131" fmla="*/ 4418528 h 4795520"/>
                <a:gd name="connsiteX132" fmla="*/ 3332125 w 4795520"/>
                <a:gd name="connsiteY132" fmla="*/ 4258813 h 4795520"/>
                <a:gd name="connsiteX133" fmla="*/ 3292298 w 4795520"/>
                <a:gd name="connsiteY133" fmla="*/ 4092107 h 4795520"/>
                <a:gd name="connsiteX134" fmla="*/ 3060812 w 4795520"/>
                <a:gd name="connsiteY134" fmla="*/ 3762029 h 4795520"/>
                <a:gd name="connsiteX135" fmla="*/ 3272791 w 4795520"/>
                <a:gd name="connsiteY135" fmla="*/ 3638646 h 4795520"/>
                <a:gd name="connsiteX136" fmla="*/ 3439008 w 4795520"/>
                <a:gd name="connsiteY136" fmla="*/ 3997823 h 4795520"/>
                <a:gd name="connsiteX137" fmla="*/ 4289278 w 4795520"/>
                <a:gd name="connsiteY137" fmla="*/ 2351090 h 4795520"/>
                <a:gd name="connsiteX138" fmla="*/ 4466062 w 4795520"/>
                <a:gd name="connsiteY138" fmla="*/ 2299640 h 4795520"/>
                <a:gd name="connsiteX139" fmla="*/ 4675440 w 4795520"/>
                <a:gd name="connsiteY139" fmla="*/ 2332883 h 4795520"/>
                <a:gd name="connsiteX140" fmla="*/ 4674204 w 4795520"/>
                <a:gd name="connsiteY140" fmla="*/ 2547316 h 4795520"/>
                <a:gd name="connsiteX141" fmla="*/ 4461429 w 4795520"/>
                <a:gd name="connsiteY141" fmla="*/ 2573960 h 4795520"/>
                <a:gd name="connsiteX142" fmla="*/ 4297163 w 4795520"/>
                <a:gd name="connsiteY142" fmla="*/ 2525192 h 4795520"/>
                <a:gd name="connsiteX143" fmla="*/ 3895802 w 4795520"/>
                <a:gd name="connsiteY143" fmla="*/ 2560630 h 4795520"/>
                <a:gd name="connsiteX144" fmla="*/ 3901004 w 4795520"/>
                <a:gd name="connsiteY144" fmla="*/ 2438141 h 4795520"/>
                <a:gd name="connsiteX145" fmla="*/ 3895802 w 4795520"/>
                <a:gd name="connsiteY145" fmla="*/ 2315571 h 4795520"/>
                <a:gd name="connsiteX146" fmla="*/ 4289278 w 4795520"/>
                <a:gd name="connsiteY146" fmla="*/ 2351090 h 4795520"/>
                <a:gd name="connsiteX147" fmla="*/ 3288234 w 4795520"/>
                <a:gd name="connsiteY147" fmla="*/ 791408 h 4795520"/>
                <a:gd name="connsiteX148" fmla="*/ 3332125 w 4795520"/>
                <a:gd name="connsiteY148" fmla="*/ 612592 h 4795520"/>
                <a:gd name="connsiteX149" fmla="*/ 3353908 w 4795520"/>
                <a:gd name="connsiteY149" fmla="*/ 526842 h 4795520"/>
                <a:gd name="connsiteX150" fmla="*/ 3525921 w 4795520"/>
                <a:gd name="connsiteY150" fmla="*/ 449348 h 4795520"/>
                <a:gd name="connsiteX151" fmla="*/ 3655335 w 4795520"/>
                <a:gd name="connsiteY151" fmla="*/ 586629 h 4795520"/>
                <a:gd name="connsiteX152" fmla="*/ 3567837 w 4795520"/>
                <a:gd name="connsiteY152" fmla="*/ 753775 h 4795520"/>
                <a:gd name="connsiteX153" fmla="*/ 3443397 w 4795520"/>
                <a:gd name="connsiteY153" fmla="*/ 871631 h 4795520"/>
                <a:gd name="connsiteX154" fmla="*/ 3273116 w 4795520"/>
                <a:gd name="connsiteY154" fmla="*/ 1237391 h 4795520"/>
                <a:gd name="connsiteX155" fmla="*/ 3060731 w 4795520"/>
                <a:gd name="connsiteY155" fmla="*/ 1114740 h 4795520"/>
                <a:gd name="connsiteX156" fmla="*/ 3288234 w 4795520"/>
                <a:gd name="connsiteY156" fmla="*/ 791408 h 4795520"/>
                <a:gd name="connsiteX157" fmla="*/ 1437082 w 4795520"/>
                <a:gd name="connsiteY157" fmla="*/ 878459 h 4795520"/>
                <a:gd name="connsiteX158" fmla="*/ 1304108 w 4795520"/>
                <a:gd name="connsiteY158" fmla="*/ 751093 h 4795520"/>
                <a:gd name="connsiteX159" fmla="*/ 1240791 w 4795520"/>
                <a:gd name="connsiteY159" fmla="*/ 689402 h 4795520"/>
                <a:gd name="connsiteX160" fmla="*/ 1259355 w 4795520"/>
                <a:gd name="connsiteY160" fmla="*/ 501277 h 4795520"/>
                <a:gd name="connsiteX161" fmla="*/ 1443356 w 4795520"/>
                <a:gd name="connsiteY161" fmla="*/ 457917 h 4795520"/>
                <a:gd name="connsiteX162" fmla="*/ 1543965 w 4795520"/>
                <a:gd name="connsiteY162" fmla="*/ 617956 h 4795520"/>
                <a:gd name="connsiteX163" fmla="*/ 1583792 w 4795520"/>
                <a:gd name="connsiteY163" fmla="*/ 784580 h 4795520"/>
                <a:gd name="connsiteX164" fmla="*/ 1815440 w 4795520"/>
                <a:gd name="connsiteY164" fmla="*/ 1114821 h 4795520"/>
                <a:gd name="connsiteX165" fmla="*/ 1603218 w 4795520"/>
                <a:gd name="connsiteY165" fmla="*/ 1237798 h 4795520"/>
                <a:gd name="connsiteX166" fmla="*/ 1437082 w 4795520"/>
                <a:gd name="connsiteY166" fmla="*/ 878459 h 4795520"/>
                <a:gd name="connsiteX167" fmla="*/ 790093 w 4795520"/>
                <a:gd name="connsiteY167" fmla="*/ 1587464 h 4795520"/>
                <a:gd name="connsiteX168" fmla="*/ 614447 w 4795520"/>
                <a:gd name="connsiteY168" fmla="*/ 1544061 h 4795520"/>
                <a:gd name="connsiteX169" fmla="*/ 526746 w 4795520"/>
                <a:gd name="connsiteY169" fmla="*/ 1522603 h 4795520"/>
                <a:gd name="connsiteX170" fmla="*/ 449491 w 4795520"/>
                <a:gd name="connsiteY170" fmla="*/ 1350720 h 4795520"/>
                <a:gd name="connsiteX171" fmla="*/ 586516 w 4795520"/>
                <a:gd name="connsiteY171" fmla="*/ 1221347 h 4795520"/>
                <a:gd name="connsiteX172" fmla="*/ 753679 w 4795520"/>
                <a:gd name="connsiteY172" fmla="*/ 1308349 h 4795520"/>
                <a:gd name="connsiteX173" fmla="*/ 871698 w 4795520"/>
                <a:gd name="connsiteY173" fmla="*/ 1433520 h 4795520"/>
                <a:gd name="connsiteX174" fmla="*/ 1278911 w 4795520"/>
                <a:gd name="connsiteY174" fmla="*/ 1618757 h 4795520"/>
                <a:gd name="connsiteX175" fmla="*/ 1465448 w 4795520"/>
                <a:gd name="connsiteY175" fmla="*/ 1576085 h 4795520"/>
                <a:gd name="connsiteX176" fmla="*/ 2177299 w 4795520"/>
                <a:gd name="connsiteY176" fmla="*/ 1164727 h 4795520"/>
                <a:gd name="connsiteX177" fmla="*/ 2307997 w 4795520"/>
                <a:gd name="connsiteY177" fmla="*/ 1023869 h 4795520"/>
                <a:gd name="connsiteX178" fmla="*/ 2351157 w 4795520"/>
                <a:gd name="connsiteY178" fmla="*/ 586257 h 4795520"/>
                <a:gd name="connsiteX179" fmla="*/ 2299869 w 4795520"/>
                <a:gd name="connsiteY179" fmla="*/ 410530 h 4795520"/>
                <a:gd name="connsiteX180" fmla="*/ 2275485 w 4795520"/>
                <a:gd name="connsiteY180" fmla="*/ 324861 h 4795520"/>
                <a:gd name="connsiteX181" fmla="*/ 2386034 w 4795520"/>
                <a:gd name="connsiteY181" fmla="*/ 171454 h 4795520"/>
                <a:gd name="connsiteX182" fmla="*/ 2566955 w 4795520"/>
                <a:gd name="connsiteY182" fmla="*/ 226431 h 4795520"/>
                <a:gd name="connsiteX183" fmla="*/ 2573457 w 4795520"/>
                <a:gd name="connsiteY183" fmla="*/ 415407 h 4795520"/>
                <a:gd name="connsiteX184" fmla="*/ 2524689 w 4795520"/>
                <a:gd name="connsiteY184" fmla="*/ 577967 h 4795520"/>
                <a:gd name="connsiteX185" fmla="*/ 2567930 w 4795520"/>
                <a:gd name="connsiteY185" fmla="*/ 1024031 h 4795520"/>
                <a:gd name="connsiteX186" fmla="*/ 2698547 w 4795520"/>
                <a:gd name="connsiteY186" fmla="*/ 1164646 h 4795520"/>
                <a:gd name="connsiteX187" fmla="*/ 3410154 w 4795520"/>
                <a:gd name="connsiteY187" fmla="*/ 1575841 h 4795520"/>
                <a:gd name="connsiteX188" fmla="*/ 3597098 w 4795520"/>
                <a:gd name="connsiteY188" fmla="*/ 1618351 h 4795520"/>
                <a:gd name="connsiteX189" fmla="*/ 3998133 w 4795520"/>
                <a:gd name="connsiteY189" fmla="*/ 1436609 h 4795520"/>
                <a:gd name="connsiteX190" fmla="*/ 4123955 w 4795520"/>
                <a:gd name="connsiteY190" fmla="*/ 1304854 h 4795520"/>
                <a:gd name="connsiteX191" fmla="*/ 4186540 w 4795520"/>
                <a:gd name="connsiteY191" fmla="*/ 1240724 h 4795520"/>
                <a:gd name="connsiteX192" fmla="*/ 4400274 w 4795520"/>
                <a:gd name="connsiteY192" fmla="*/ 1286289 h 4795520"/>
                <a:gd name="connsiteX193" fmla="*/ 4375517 w 4795520"/>
                <a:gd name="connsiteY193" fmla="*/ 1503421 h 4795520"/>
                <a:gd name="connsiteX194" fmla="*/ 4258473 w 4795520"/>
                <a:gd name="connsiteY194" fmla="*/ 1544061 h 4795520"/>
                <a:gd name="connsiteX195" fmla="*/ 4091036 w 4795520"/>
                <a:gd name="connsiteY195" fmla="*/ 1583644 h 4795520"/>
                <a:gd name="connsiteX196" fmla="*/ 3724139 w 4795520"/>
                <a:gd name="connsiteY196" fmla="*/ 1844309 h 4795520"/>
                <a:gd name="connsiteX197" fmla="*/ 3671469 w 4795520"/>
                <a:gd name="connsiteY197" fmla="*/ 2025157 h 4795520"/>
                <a:gd name="connsiteX198" fmla="*/ 3671469 w 4795520"/>
                <a:gd name="connsiteY198" fmla="*/ 2850799 h 4795520"/>
                <a:gd name="connsiteX199" fmla="*/ 3724139 w 4795520"/>
                <a:gd name="connsiteY199" fmla="*/ 3031404 h 4795520"/>
                <a:gd name="connsiteX200" fmla="*/ 4086160 w 4795520"/>
                <a:gd name="connsiteY200" fmla="*/ 3288574 h 4795520"/>
                <a:gd name="connsiteX201" fmla="*/ 4261643 w 4795520"/>
                <a:gd name="connsiteY201" fmla="*/ 3332221 h 4795520"/>
                <a:gd name="connsiteX202" fmla="*/ 4349344 w 4795520"/>
                <a:gd name="connsiteY202" fmla="*/ 3353679 h 4795520"/>
                <a:gd name="connsiteX203" fmla="*/ 4426601 w 4795520"/>
                <a:gd name="connsiteY203" fmla="*/ 3525562 h 4795520"/>
                <a:gd name="connsiteX204" fmla="*/ 4289571 w 4795520"/>
                <a:gd name="connsiteY204" fmla="*/ 3654935 h 4795520"/>
                <a:gd name="connsiteX205" fmla="*/ 4122410 w 4795520"/>
                <a:gd name="connsiteY205" fmla="*/ 3567933 h 4795520"/>
                <a:gd name="connsiteX206" fmla="*/ 4004392 w 4795520"/>
                <a:gd name="connsiteY206" fmla="*/ 3442843 h 4795520"/>
                <a:gd name="connsiteX207" fmla="*/ 3597260 w 4795520"/>
                <a:gd name="connsiteY207" fmla="*/ 3257606 h 4795520"/>
                <a:gd name="connsiteX208" fmla="*/ 3410316 w 4795520"/>
                <a:gd name="connsiteY208" fmla="*/ 3300278 h 4795520"/>
                <a:gd name="connsiteX209" fmla="*/ 2643033 w 4795520"/>
                <a:gd name="connsiteY209" fmla="*/ 3721471 h 4795520"/>
                <a:gd name="connsiteX210" fmla="*/ 2575083 w 4795520"/>
                <a:gd name="connsiteY210" fmla="*/ 3791290 h 4795520"/>
                <a:gd name="connsiteX211" fmla="*/ 2524852 w 4795520"/>
                <a:gd name="connsiteY211" fmla="*/ 4290025 h 4795520"/>
                <a:gd name="connsiteX212" fmla="*/ 2575896 w 4795520"/>
                <a:gd name="connsiteY212" fmla="*/ 4465427 h 4795520"/>
                <a:gd name="connsiteX213" fmla="*/ 2600605 w 4795520"/>
                <a:gd name="connsiteY213" fmla="*/ 4551421 h 4795520"/>
                <a:gd name="connsiteX214" fmla="*/ 2543709 w 4795520"/>
                <a:gd name="connsiteY214" fmla="*/ 4675698 h 4795520"/>
                <a:gd name="connsiteX215" fmla="*/ 2330601 w 4795520"/>
                <a:gd name="connsiteY215" fmla="*/ 4672455 h 4795520"/>
                <a:gd name="connsiteX216" fmla="*/ 2302958 w 4795520"/>
                <a:gd name="connsiteY216" fmla="*/ 4461119 h 4795520"/>
                <a:gd name="connsiteX217" fmla="*/ 2351726 w 4795520"/>
                <a:gd name="connsiteY217" fmla="*/ 4297909 h 4795520"/>
                <a:gd name="connsiteX218" fmla="*/ 2308485 w 4795520"/>
                <a:gd name="connsiteY218" fmla="*/ 3852331 h 4795520"/>
                <a:gd name="connsiteX219" fmla="*/ 2177949 w 4795520"/>
                <a:gd name="connsiteY219" fmla="*/ 3711880 h 4795520"/>
                <a:gd name="connsiteX220" fmla="*/ 1466261 w 4795520"/>
                <a:gd name="connsiteY220" fmla="*/ 3300603 h 4795520"/>
                <a:gd name="connsiteX221" fmla="*/ 1343285 w 4795520"/>
                <a:gd name="connsiteY221" fmla="*/ 3244764 h 4795520"/>
                <a:gd name="connsiteX222" fmla="*/ 1279155 w 4795520"/>
                <a:gd name="connsiteY222" fmla="*/ 3258094 h 4795520"/>
                <a:gd name="connsiteX223" fmla="*/ 878119 w 4795520"/>
                <a:gd name="connsiteY223" fmla="*/ 3439836 h 4795520"/>
                <a:gd name="connsiteX224" fmla="*/ 752298 w 4795520"/>
                <a:gd name="connsiteY224" fmla="*/ 3571590 h 4795520"/>
                <a:gd name="connsiteX225" fmla="*/ 689712 w 4795520"/>
                <a:gd name="connsiteY225" fmla="*/ 3635720 h 4795520"/>
                <a:gd name="connsiteX226" fmla="*/ 474915 w 4795520"/>
                <a:gd name="connsiteY226" fmla="*/ 3590797 h 4795520"/>
                <a:gd name="connsiteX227" fmla="*/ 500573 w 4795520"/>
                <a:gd name="connsiteY227" fmla="*/ 3372861 h 4795520"/>
                <a:gd name="connsiteX228" fmla="*/ 617373 w 4795520"/>
                <a:gd name="connsiteY228" fmla="*/ 3332221 h 4795520"/>
                <a:gd name="connsiteX229" fmla="*/ 784728 w 4795520"/>
                <a:gd name="connsiteY229" fmla="*/ 3292556 h 4795520"/>
                <a:gd name="connsiteX230" fmla="*/ 1151708 w 4795520"/>
                <a:gd name="connsiteY230" fmla="*/ 3031810 h 4795520"/>
                <a:gd name="connsiteX231" fmla="*/ 1204377 w 4795520"/>
                <a:gd name="connsiteY231" fmla="*/ 2851043 h 4795520"/>
                <a:gd name="connsiteX232" fmla="*/ 1204377 w 4795520"/>
                <a:gd name="connsiteY232" fmla="*/ 2025645 h 4795520"/>
                <a:gd name="connsiteX233" fmla="*/ 1151789 w 4795520"/>
                <a:gd name="connsiteY233" fmla="*/ 1844715 h 4795520"/>
                <a:gd name="connsiteX234" fmla="*/ 790093 w 4795520"/>
                <a:gd name="connsiteY234" fmla="*/ 1587464 h 4795520"/>
                <a:gd name="connsiteX235" fmla="*/ 164237 w 4795520"/>
                <a:gd name="connsiteY235" fmla="*/ 2409937 h 4795520"/>
                <a:gd name="connsiteX236" fmla="*/ 260464 w 4795520"/>
                <a:gd name="connsiteY236" fmla="*/ 2289147 h 4795520"/>
                <a:gd name="connsiteX237" fmla="*/ 414335 w 4795520"/>
                <a:gd name="connsiteY237" fmla="*/ 2302322 h 4795520"/>
                <a:gd name="connsiteX238" fmla="*/ 578602 w 4795520"/>
                <a:gd name="connsiteY238" fmla="*/ 2351090 h 4795520"/>
                <a:gd name="connsiteX239" fmla="*/ 979882 w 4795520"/>
                <a:gd name="connsiteY239" fmla="*/ 2315733 h 4795520"/>
                <a:gd name="connsiteX240" fmla="*/ 974761 w 4795520"/>
                <a:gd name="connsiteY240" fmla="*/ 2438141 h 4795520"/>
                <a:gd name="connsiteX241" fmla="*/ 979963 w 4795520"/>
                <a:gd name="connsiteY241" fmla="*/ 2560711 h 4795520"/>
                <a:gd name="connsiteX242" fmla="*/ 586486 w 4795520"/>
                <a:gd name="connsiteY242" fmla="*/ 2525192 h 4795520"/>
                <a:gd name="connsiteX243" fmla="*/ 409702 w 4795520"/>
                <a:gd name="connsiteY243" fmla="*/ 2576642 h 4795520"/>
                <a:gd name="connsiteX244" fmla="*/ 200650 w 4795520"/>
                <a:gd name="connsiteY244" fmla="*/ 2543805 h 4795520"/>
                <a:gd name="connsiteX245" fmla="*/ 164562 w 4795520"/>
                <a:gd name="connsiteY245" fmla="*/ 2409937 h 47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4795520" h="4795520">
                  <a:moveTo>
                    <a:pt x="324765" y="2763261"/>
                  </a:moveTo>
                  <a:cubicBezTo>
                    <a:pt x="385117" y="2763391"/>
                    <a:pt x="444280" y="2746485"/>
                    <a:pt x="495453" y="2714493"/>
                  </a:cubicBezTo>
                  <a:cubicBezTo>
                    <a:pt x="519513" y="2697115"/>
                    <a:pt x="548357" y="2687605"/>
                    <a:pt x="578033" y="2687264"/>
                  </a:cubicBezTo>
                  <a:cubicBezTo>
                    <a:pt x="682234" y="2692710"/>
                    <a:pt x="836910" y="2704251"/>
                    <a:pt x="1004916" y="2727904"/>
                  </a:cubicBezTo>
                  <a:cubicBezTo>
                    <a:pt x="1016636" y="2787360"/>
                    <a:pt x="1032161" y="2846004"/>
                    <a:pt x="1051408" y="2903469"/>
                  </a:cubicBezTo>
                  <a:cubicBezTo>
                    <a:pt x="911037" y="3013441"/>
                    <a:pt x="781071" y="3101223"/>
                    <a:pt x="697109" y="3155437"/>
                  </a:cubicBezTo>
                  <a:cubicBezTo>
                    <a:pt x="675564" y="3167344"/>
                    <a:pt x="650868" y="3172311"/>
                    <a:pt x="626395" y="3169661"/>
                  </a:cubicBezTo>
                  <a:cubicBezTo>
                    <a:pt x="541817" y="3165369"/>
                    <a:pt x="458835" y="3193809"/>
                    <a:pt x="394666" y="3249072"/>
                  </a:cubicBezTo>
                  <a:cubicBezTo>
                    <a:pt x="291559" y="3337447"/>
                    <a:pt x="254644" y="3480825"/>
                    <a:pt x="302250" y="3608004"/>
                  </a:cubicBezTo>
                  <a:cubicBezTo>
                    <a:pt x="335544" y="3697737"/>
                    <a:pt x="406688" y="3768247"/>
                    <a:pt x="496721" y="3800735"/>
                  </a:cubicBezTo>
                  <a:cubicBezTo>
                    <a:pt x="586753" y="3833223"/>
                    <a:pt x="686526" y="3824379"/>
                    <a:pt x="769448" y="3776579"/>
                  </a:cubicBezTo>
                  <a:cubicBezTo>
                    <a:pt x="822580" y="3746562"/>
                    <a:pt x="866008" y="3701972"/>
                    <a:pt x="894619" y="3648075"/>
                  </a:cubicBezTo>
                  <a:cubicBezTo>
                    <a:pt x="906697" y="3621521"/>
                    <a:pt x="926529" y="3599250"/>
                    <a:pt x="951515" y="3584189"/>
                  </a:cubicBezTo>
                  <a:cubicBezTo>
                    <a:pt x="1031088" y="3543549"/>
                    <a:pt x="1231118" y="3455766"/>
                    <a:pt x="1343610" y="3408055"/>
                  </a:cubicBezTo>
                  <a:cubicBezTo>
                    <a:pt x="1383380" y="3452418"/>
                    <a:pt x="1425865" y="3494277"/>
                    <a:pt x="1470813" y="3533389"/>
                  </a:cubicBezTo>
                  <a:cubicBezTo>
                    <a:pt x="1401319" y="3706190"/>
                    <a:pt x="1328329" y="3853795"/>
                    <a:pt x="1288421" y="3930685"/>
                  </a:cubicBezTo>
                  <a:cubicBezTo>
                    <a:pt x="1276139" y="3951631"/>
                    <a:pt x="1257445" y="3968074"/>
                    <a:pt x="1235101" y="3977584"/>
                  </a:cubicBezTo>
                  <a:cubicBezTo>
                    <a:pt x="1137394" y="4027279"/>
                    <a:pt x="1071192" y="4122734"/>
                    <a:pt x="1058870" y="4231649"/>
                  </a:cubicBezTo>
                  <a:cubicBezTo>
                    <a:pt x="1046548" y="4340572"/>
                    <a:pt x="1089764" y="4448398"/>
                    <a:pt x="1173897" y="4518665"/>
                  </a:cubicBezTo>
                  <a:cubicBezTo>
                    <a:pt x="1232484" y="4566937"/>
                    <a:pt x="1305985" y="4593418"/>
                    <a:pt x="1381893" y="4593605"/>
                  </a:cubicBezTo>
                  <a:cubicBezTo>
                    <a:pt x="1469691" y="4593353"/>
                    <a:pt x="1553662" y="4557671"/>
                    <a:pt x="1614784" y="4494639"/>
                  </a:cubicBezTo>
                  <a:cubicBezTo>
                    <a:pt x="1675899" y="4431606"/>
                    <a:pt x="1708979" y="4346571"/>
                    <a:pt x="1706525" y="4258813"/>
                  </a:cubicBezTo>
                  <a:cubicBezTo>
                    <a:pt x="1703672" y="4229308"/>
                    <a:pt x="1709849" y="4199633"/>
                    <a:pt x="1724244" y="4173713"/>
                  </a:cubicBezTo>
                  <a:cubicBezTo>
                    <a:pt x="1781140" y="4085930"/>
                    <a:pt x="1868760" y="3957427"/>
                    <a:pt x="1973367" y="3823640"/>
                  </a:cubicBezTo>
                  <a:cubicBezTo>
                    <a:pt x="2029995" y="3843009"/>
                    <a:pt x="2087793" y="3858785"/>
                    <a:pt x="2146412" y="3870863"/>
                  </a:cubicBezTo>
                  <a:cubicBezTo>
                    <a:pt x="2157710" y="3970432"/>
                    <a:pt x="2184451" y="4212240"/>
                    <a:pt x="2188759" y="4305468"/>
                  </a:cubicBezTo>
                  <a:cubicBezTo>
                    <a:pt x="2188580" y="4329445"/>
                    <a:pt x="2180875" y="4352757"/>
                    <a:pt x="2166732" y="4372117"/>
                  </a:cubicBezTo>
                  <a:cubicBezTo>
                    <a:pt x="2106431" y="4463956"/>
                    <a:pt x="2096425" y="4579983"/>
                    <a:pt x="2140121" y="4680786"/>
                  </a:cubicBezTo>
                  <a:cubicBezTo>
                    <a:pt x="2183817" y="4781598"/>
                    <a:pt x="2275339" y="4853620"/>
                    <a:pt x="2383587" y="4872396"/>
                  </a:cubicBezTo>
                  <a:cubicBezTo>
                    <a:pt x="2401599" y="4875241"/>
                    <a:pt x="2419814" y="4876630"/>
                    <a:pt x="2438045" y="4876541"/>
                  </a:cubicBezTo>
                  <a:cubicBezTo>
                    <a:pt x="2524332" y="4876736"/>
                    <a:pt x="2607140" y="4842542"/>
                    <a:pt x="2668157" y="4781533"/>
                  </a:cubicBezTo>
                  <a:cubicBezTo>
                    <a:pt x="2729165" y="4720516"/>
                    <a:pt x="2763360" y="4637708"/>
                    <a:pt x="2763165" y="4551421"/>
                  </a:cubicBezTo>
                  <a:cubicBezTo>
                    <a:pt x="2763393" y="4490144"/>
                    <a:pt x="2746047" y="4430094"/>
                    <a:pt x="2713178" y="4378376"/>
                  </a:cubicBezTo>
                  <a:cubicBezTo>
                    <a:pt x="2696580" y="4355114"/>
                    <a:pt x="2687583" y="4327291"/>
                    <a:pt x="2687412" y="4298721"/>
                  </a:cubicBezTo>
                  <a:cubicBezTo>
                    <a:pt x="2692858" y="4194439"/>
                    <a:pt x="2704156" y="4039926"/>
                    <a:pt x="2728052" y="3871839"/>
                  </a:cubicBezTo>
                  <a:cubicBezTo>
                    <a:pt x="2787443" y="3859565"/>
                    <a:pt x="2845997" y="3843545"/>
                    <a:pt x="2903373" y="3823884"/>
                  </a:cubicBezTo>
                  <a:cubicBezTo>
                    <a:pt x="3018465" y="3970756"/>
                    <a:pt x="3109499" y="4107469"/>
                    <a:pt x="3156072" y="4180296"/>
                  </a:cubicBezTo>
                  <a:cubicBezTo>
                    <a:pt x="3168004" y="4201413"/>
                    <a:pt x="3172873" y="4225789"/>
                    <a:pt x="3169971" y="4249872"/>
                  </a:cubicBezTo>
                  <a:cubicBezTo>
                    <a:pt x="3165192" y="4339426"/>
                    <a:pt x="3197484" y="4426990"/>
                    <a:pt x="3259274" y="4491989"/>
                  </a:cubicBezTo>
                  <a:cubicBezTo>
                    <a:pt x="3321055" y="4556989"/>
                    <a:pt x="3406878" y="4593679"/>
                    <a:pt x="3496554" y="4593443"/>
                  </a:cubicBezTo>
                  <a:cubicBezTo>
                    <a:pt x="3534569" y="4593508"/>
                    <a:pt x="3572291" y="4586737"/>
                    <a:pt x="3607908" y="4573448"/>
                  </a:cubicBezTo>
                  <a:cubicBezTo>
                    <a:pt x="3697747" y="4540156"/>
                    <a:pt x="3768330" y="4468938"/>
                    <a:pt x="3800810" y="4378799"/>
                  </a:cubicBezTo>
                  <a:cubicBezTo>
                    <a:pt x="3833289" y="4288659"/>
                    <a:pt x="3824357" y="4188790"/>
                    <a:pt x="3776401" y="4105844"/>
                  </a:cubicBezTo>
                  <a:cubicBezTo>
                    <a:pt x="3746523" y="4053361"/>
                    <a:pt x="3702396" y="4010413"/>
                    <a:pt x="3649117" y="3981973"/>
                  </a:cubicBezTo>
                  <a:cubicBezTo>
                    <a:pt x="3622051" y="3969684"/>
                    <a:pt x="3599365" y="3949437"/>
                    <a:pt x="3584093" y="3923939"/>
                  </a:cubicBezTo>
                  <a:cubicBezTo>
                    <a:pt x="3536625" y="3830874"/>
                    <a:pt x="3469163" y="3690991"/>
                    <a:pt x="3405277" y="3533064"/>
                  </a:cubicBezTo>
                  <a:cubicBezTo>
                    <a:pt x="3450298" y="3493684"/>
                    <a:pt x="3492807" y="3451524"/>
                    <a:pt x="3532561" y="3406836"/>
                  </a:cubicBezTo>
                  <a:cubicBezTo>
                    <a:pt x="3727633" y="3491448"/>
                    <a:pt x="3871905" y="3557122"/>
                    <a:pt x="3929939" y="3587440"/>
                  </a:cubicBezTo>
                  <a:cubicBezTo>
                    <a:pt x="3951121" y="3599803"/>
                    <a:pt x="3967743" y="3618676"/>
                    <a:pt x="3977326" y="3641247"/>
                  </a:cubicBezTo>
                  <a:cubicBezTo>
                    <a:pt x="4026581" y="3738150"/>
                    <a:pt x="4120842" y="3804173"/>
                    <a:pt x="4228749" y="3817349"/>
                  </a:cubicBezTo>
                  <a:cubicBezTo>
                    <a:pt x="4336648" y="3830524"/>
                    <a:pt x="4444027" y="3789128"/>
                    <a:pt x="4515155" y="3706922"/>
                  </a:cubicBezTo>
                  <a:cubicBezTo>
                    <a:pt x="4578440" y="3633412"/>
                    <a:pt x="4605604" y="3535486"/>
                    <a:pt x="4589218" y="3439884"/>
                  </a:cubicBezTo>
                  <a:cubicBezTo>
                    <a:pt x="4572832" y="3344275"/>
                    <a:pt x="4514611" y="3260979"/>
                    <a:pt x="4430462" y="3212739"/>
                  </a:cubicBezTo>
                  <a:cubicBezTo>
                    <a:pt x="4377077" y="3181755"/>
                    <a:pt x="4315906" y="3166800"/>
                    <a:pt x="4254247" y="3169661"/>
                  </a:cubicBezTo>
                  <a:cubicBezTo>
                    <a:pt x="4226384" y="3172367"/>
                    <a:pt x="4198383" y="3166255"/>
                    <a:pt x="4174186" y="3152186"/>
                  </a:cubicBezTo>
                  <a:cubicBezTo>
                    <a:pt x="4049665" y="3071637"/>
                    <a:pt x="3931890" y="2988081"/>
                    <a:pt x="3825332" y="2902900"/>
                  </a:cubicBezTo>
                  <a:cubicBezTo>
                    <a:pt x="3844278" y="2845622"/>
                    <a:pt x="3859567" y="2787198"/>
                    <a:pt x="3871093" y="2727985"/>
                  </a:cubicBezTo>
                  <a:cubicBezTo>
                    <a:pt x="4055598" y="2701813"/>
                    <a:pt x="4219296" y="2691328"/>
                    <a:pt x="4305534" y="2687345"/>
                  </a:cubicBezTo>
                  <a:cubicBezTo>
                    <a:pt x="4329788" y="2687475"/>
                    <a:pt x="4353343" y="2695457"/>
                    <a:pt x="4372671" y="2710104"/>
                  </a:cubicBezTo>
                  <a:cubicBezTo>
                    <a:pt x="4488829" y="2786190"/>
                    <a:pt x="4640489" y="2780110"/>
                    <a:pt x="4750176" y="2694970"/>
                  </a:cubicBezTo>
                  <a:cubicBezTo>
                    <a:pt x="4859872" y="2609829"/>
                    <a:pt x="4903381" y="2464411"/>
                    <a:pt x="4858482" y="2333013"/>
                  </a:cubicBezTo>
                  <a:cubicBezTo>
                    <a:pt x="4813583" y="2201616"/>
                    <a:pt x="4690184" y="2113232"/>
                    <a:pt x="4551325" y="2113021"/>
                  </a:cubicBezTo>
                  <a:cubicBezTo>
                    <a:pt x="4490975" y="2112875"/>
                    <a:pt x="4431803" y="2129781"/>
                    <a:pt x="4380637" y="2161789"/>
                  </a:cubicBezTo>
                  <a:cubicBezTo>
                    <a:pt x="4356416" y="2178850"/>
                    <a:pt x="4327675" y="2188327"/>
                    <a:pt x="4298056" y="2189018"/>
                  </a:cubicBezTo>
                  <a:cubicBezTo>
                    <a:pt x="4193856" y="2183572"/>
                    <a:pt x="4039180" y="2172111"/>
                    <a:pt x="3871255" y="2148378"/>
                  </a:cubicBezTo>
                  <a:cubicBezTo>
                    <a:pt x="3859551" y="2088889"/>
                    <a:pt x="3844018" y="2030221"/>
                    <a:pt x="3824763" y="1972732"/>
                  </a:cubicBezTo>
                  <a:cubicBezTo>
                    <a:pt x="3964971" y="1862922"/>
                    <a:pt x="4094938" y="1775058"/>
                    <a:pt x="4178981" y="1720763"/>
                  </a:cubicBezTo>
                  <a:cubicBezTo>
                    <a:pt x="4200423" y="1708823"/>
                    <a:pt x="4225059" y="1703874"/>
                    <a:pt x="4249451" y="1706621"/>
                  </a:cubicBezTo>
                  <a:cubicBezTo>
                    <a:pt x="4334039" y="1711075"/>
                    <a:pt x="4417067" y="1682578"/>
                    <a:pt x="4481099" y="1627129"/>
                  </a:cubicBezTo>
                  <a:cubicBezTo>
                    <a:pt x="4584203" y="1538753"/>
                    <a:pt x="4621120" y="1395375"/>
                    <a:pt x="4573514" y="1268196"/>
                  </a:cubicBezTo>
                  <a:cubicBezTo>
                    <a:pt x="4540108" y="1178528"/>
                    <a:pt x="4468948" y="1108099"/>
                    <a:pt x="4378938" y="1075628"/>
                  </a:cubicBezTo>
                  <a:cubicBezTo>
                    <a:pt x="4288929" y="1043157"/>
                    <a:pt x="4189190" y="1051935"/>
                    <a:pt x="4106236" y="1099622"/>
                  </a:cubicBezTo>
                  <a:cubicBezTo>
                    <a:pt x="4053160" y="1129687"/>
                    <a:pt x="4009764" y="1174261"/>
                    <a:pt x="3981146" y="1228125"/>
                  </a:cubicBezTo>
                  <a:cubicBezTo>
                    <a:pt x="3969067" y="1254680"/>
                    <a:pt x="3949235" y="1276950"/>
                    <a:pt x="3924250" y="1292012"/>
                  </a:cubicBezTo>
                  <a:cubicBezTo>
                    <a:pt x="3844677" y="1332652"/>
                    <a:pt x="3644647" y="1420434"/>
                    <a:pt x="3532155" y="1468145"/>
                  </a:cubicBezTo>
                  <a:cubicBezTo>
                    <a:pt x="3492482" y="1423815"/>
                    <a:pt x="3450111" y="1381989"/>
                    <a:pt x="3405277" y="1342893"/>
                  </a:cubicBezTo>
                  <a:cubicBezTo>
                    <a:pt x="3474771" y="1170092"/>
                    <a:pt x="3547761" y="1022487"/>
                    <a:pt x="3587669" y="945596"/>
                  </a:cubicBezTo>
                  <a:cubicBezTo>
                    <a:pt x="3599983" y="924675"/>
                    <a:pt x="3618669" y="908240"/>
                    <a:pt x="3640989" y="898698"/>
                  </a:cubicBezTo>
                  <a:cubicBezTo>
                    <a:pt x="3764916" y="836088"/>
                    <a:pt x="3835411" y="701693"/>
                    <a:pt x="3816472" y="564145"/>
                  </a:cubicBezTo>
                  <a:cubicBezTo>
                    <a:pt x="3797526" y="426598"/>
                    <a:pt x="3693325" y="316261"/>
                    <a:pt x="3557084" y="289487"/>
                  </a:cubicBezTo>
                  <a:cubicBezTo>
                    <a:pt x="3420842" y="262712"/>
                    <a:pt x="3282634" y="325412"/>
                    <a:pt x="3213050" y="445562"/>
                  </a:cubicBezTo>
                  <a:cubicBezTo>
                    <a:pt x="3182675" y="497634"/>
                    <a:pt x="3167606" y="557217"/>
                    <a:pt x="3169565" y="617469"/>
                  </a:cubicBezTo>
                  <a:cubicBezTo>
                    <a:pt x="3172418" y="646976"/>
                    <a:pt x="3166240" y="676653"/>
                    <a:pt x="3151846" y="702569"/>
                  </a:cubicBezTo>
                  <a:cubicBezTo>
                    <a:pt x="3094950" y="790351"/>
                    <a:pt x="3007411" y="918774"/>
                    <a:pt x="2902723" y="1052561"/>
                  </a:cubicBezTo>
                  <a:cubicBezTo>
                    <a:pt x="2846079" y="1033224"/>
                    <a:pt x="2788289" y="1017456"/>
                    <a:pt x="2729678" y="1005337"/>
                  </a:cubicBezTo>
                  <a:cubicBezTo>
                    <a:pt x="2718380" y="905363"/>
                    <a:pt x="2691557" y="662904"/>
                    <a:pt x="2687331" y="570245"/>
                  </a:cubicBezTo>
                  <a:cubicBezTo>
                    <a:pt x="2687501" y="546632"/>
                    <a:pt x="2695125" y="523676"/>
                    <a:pt x="2709114" y="504652"/>
                  </a:cubicBezTo>
                  <a:cubicBezTo>
                    <a:pt x="2785907" y="388690"/>
                    <a:pt x="2780437" y="236721"/>
                    <a:pt x="2695491" y="126585"/>
                  </a:cubicBezTo>
                  <a:cubicBezTo>
                    <a:pt x="2610553" y="16450"/>
                    <a:pt x="2464957" y="-27455"/>
                    <a:pt x="2333291" y="17358"/>
                  </a:cubicBezTo>
                  <a:cubicBezTo>
                    <a:pt x="2201626" y="62171"/>
                    <a:pt x="2113047" y="185775"/>
                    <a:pt x="2112925" y="324861"/>
                  </a:cubicBezTo>
                  <a:cubicBezTo>
                    <a:pt x="2112730" y="386031"/>
                    <a:pt x="2130018" y="445984"/>
                    <a:pt x="2162750" y="497662"/>
                  </a:cubicBezTo>
                  <a:cubicBezTo>
                    <a:pt x="2179453" y="521063"/>
                    <a:pt x="2188507" y="549055"/>
                    <a:pt x="2188678" y="577804"/>
                  </a:cubicBezTo>
                  <a:cubicBezTo>
                    <a:pt x="2184045" y="666724"/>
                    <a:pt x="2160149" y="883905"/>
                    <a:pt x="2145193" y="1005093"/>
                  </a:cubicBezTo>
                  <a:cubicBezTo>
                    <a:pt x="2086842" y="1017212"/>
                    <a:pt x="2029312" y="1033013"/>
                    <a:pt x="1972961" y="1052398"/>
                  </a:cubicBezTo>
                  <a:cubicBezTo>
                    <a:pt x="1857950" y="906094"/>
                    <a:pt x="1766916" y="768893"/>
                    <a:pt x="1720261" y="695985"/>
                  </a:cubicBezTo>
                  <a:cubicBezTo>
                    <a:pt x="1708419" y="674896"/>
                    <a:pt x="1703607" y="650581"/>
                    <a:pt x="1706525" y="626572"/>
                  </a:cubicBezTo>
                  <a:cubicBezTo>
                    <a:pt x="1714255" y="487955"/>
                    <a:pt x="1633105" y="359725"/>
                    <a:pt x="1504528" y="307365"/>
                  </a:cubicBezTo>
                  <a:cubicBezTo>
                    <a:pt x="1375943" y="255005"/>
                    <a:pt x="1228306" y="290071"/>
                    <a:pt x="1136996" y="394654"/>
                  </a:cubicBezTo>
                  <a:cubicBezTo>
                    <a:pt x="1045686" y="499237"/>
                    <a:pt x="1030869" y="650260"/>
                    <a:pt x="1100095" y="770600"/>
                  </a:cubicBezTo>
                  <a:cubicBezTo>
                    <a:pt x="1130038" y="823067"/>
                    <a:pt x="1174222" y="865991"/>
                    <a:pt x="1227542" y="894390"/>
                  </a:cubicBezTo>
                  <a:cubicBezTo>
                    <a:pt x="1254616" y="906631"/>
                    <a:pt x="1277310" y="926845"/>
                    <a:pt x="1292566" y="952342"/>
                  </a:cubicBezTo>
                  <a:cubicBezTo>
                    <a:pt x="1340033" y="1045408"/>
                    <a:pt x="1407577" y="1185372"/>
                    <a:pt x="1471382" y="1343299"/>
                  </a:cubicBezTo>
                  <a:cubicBezTo>
                    <a:pt x="1426393" y="1382655"/>
                    <a:pt x="1383908" y="1424782"/>
                    <a:pt x="1344179" y="1469446"/>
                  </a:cubicBezTo>
                  <a:cubicBezTo>
                    <a:pt x="1252332" y="1429618"/>
                    <a:pt x="1029788" y="1332245"/>
                    <a:pt x="946719" y="1288842"/>
                  </a:cubicBezTo>
                  <a:cubicBezTo>
                    <a:pt x="925538" y="1276479"/>
                    <a:pt x="908916" y="1257606"/>
                    <a:pt x="899333" y="1235034"/>
                  </a:cubicBezTo>
                  <a:cubicBezTo>
                    <a:pt x="836650" y="1110936"/>
                    <a:pt x="702066" y="1040344"/>
                    <a:pt x="564334" y="1059323"/>
                  </a:cubicBezTo>
                  <a:cubicBezTo>
                    <a:pt x="426601" y="1078302"/>
                    <a:pt x="316126" y="1182657"/>
                    <a:pt x="289341" y="1319086"/>
                  </a:cubicBezTo>
                  <a:cubicBezTo>
                    <a:pt x="262556" y="1455514"/>
                    <a:pt x="325376" y="1593902"/>
                    <a:pt x="445709" y="1663542"/>
                  </a:cubicBezTo>
                  <a:cubicBezTo>
                    <a:pt x="499136" y="1694421"/>
                    <a:pt x="560279" y="1709368"/>
                    <a:pt x="621925" y="1706621"/>
                  </a:cubicBezTo>
                  <a:cubicBezTo>
                    <a:pt x="649726" y="1704004"/>
                    <a:pt x="677653" y="1710108"/>
                    <a:pt x="701823" y="1724096"/>
                  </a:cubicBezTo>
                  <a:cubicBezTo>
                    <a:pt x="822215" y="1801288"/>
                    <a:pt x="938616" y="1884510"/>
                    <a:pt x="1050595" y="1973463"/>
                  </a:cubicBezTo>
                  <a:cubicBezTo>
                    <a:pt x="1031690" y="2030749"/>
                    <a:pt x="1016433" y="2089165"/>
                    <a:pt x="1004916" y="2148378"/>
                  </a:cubicBezTo>
                  <a:cubicBezTo>
                    <a:pt x="820735" y="2174469"/>
                    <a:pt x="656875" y="2184954"/>
                    <a:pt x="570556" y="2189018"/>
                  </a:cubicBezTo>
                  <a:cubicBezTo>
                    <a:pt x="546324" y="2188774"/>
                    <a:pt x="522804" y="2180800"/>
                    <a:pt x="503418" y="2166259"/>
                  </a:cubicBezTo>
                  <a:cubicBezTo>
                    <a:pt x="387269" y="2090100"/>
                    <a:pt x="235565" y="2096131"/>
                    <a:pt x="125831" y="2181280"/>
                  </a:cubicBezTo>
                  <a:cubicBezTo>
                    <a:pt x="16098" y="2266421"/>
                    <a:pt x="-27428" y="2411871"/>
                    <a:pt x="17496" y="2543301"/>
                  </a:cubicBezTo>
                  <a:cubicBezTo>
                    <a:pt x="62420" y="2674723"/>
                    <a:pt x="185872" y="2763098"/>
                    <a:pt x="324765" y="2763261"/>
                  </a:cubicBezTo>
                  <a:close/>
                  <a:moveTo>
                    <a:pt x="1587856" y="4084874"/>
                  </a:moveTo>
                  <a:cubicBezTo>
                    <a:pt x="1555035" y="4138486"/>
                    <a:pt x="1539698" y="4200974"/>
                    <a:pt x="1543965" y="4263690"/>
                  </a:cubicBezTo>
                  <a:cubicBezTo>
                    <a:pt x="1544948" y="4293755"/>
                    <a:pt x="1537398" y="4323488"/>
                    <a:pt x="1522182" y="4349440"/>
                  </a:cubicBezTo>
                  <a:cubicBezTo>
                    <a:pt x="1487231" y="4409303"/>
                    <a:pt x="1418168" y="4440417"/>
                    <a:pt x="1350169" y="4426932"/>
                  </a:cubicBezTo>
                  <a:cubicBezTo>
                    <a:pt x="1282170" y="4413448"/>
                    <a:pt x="1230208" y="4358324"/>
                    <a:pt x="1220755" y="4289651"/>
                  </a:cubicBezTo>
                  <a:cubicBezTo>
                    <a:pt x="1211302" y="4220977"/>
                    <a:pt x="1246431" y="4153864"/>
                    <a:pt x="1308253" y="4122506"/>
                  </a:cubicBezTo>
                  <a:cubicBezTo>
                    <a:pt x="1361434" y="4097748"/>
                    <a:pt x="1405131" y="4056385"/>
                    <a:pt x="1432774" y="4004650"/>
                  </a:cubicBezTo>
                  <a:cubicBezTo>
                    <a:pt x="1478047" y="3917437"/>
                    <a:pt x="1540876" y="3788689"/>
                    <a:pt x="1603462" y="3638890"/>
                  </a:cubicBezTo>
                  <a:cubicBezTo>
                    <a:pt x="1670713" y="3685626"/>
                    <a:pt x="1741752" y="3726656"/>
                    <a:pt x="1815846" y="3761542"/>
                  </a:cubicBezTo>
                  <a:cubicBezTo>
                    <a:pt x="1720668" y="3885738"/>
                    <a:pt x="1641501" y="4002700"/>
                    <a:pt x="1587856" y="4084874"/>
                  </a:cubicBezTo>
                  <a:close/>
                  <a:moveTo>
                    <a:pt x="3439008" y="3997823"/>
                  </a:moveTo>
                  <a:cubicBezTo>
                    <a:pt x="3469090" y="4053061"/>
                    <a:pt x="3515582" y="4097594"/>
                    <a:pt x="3572063" y="4125270"/>
                  </a:cubicBezTo>
                  <a:cubicBezTo>
                    <a:pt x="3598561" y="4139396"/>
                    <a:pt x="3620490" y="4160765"/>
                    <a:pt x="3635299" y="4186880"/>
                  </a:cubicBezTo>
                  <a:cubicBezTo>
                    <a:pt x="3669949" y="4247060"/>
                    <a:pt x="3662553" y="4322601"/>
                    <a:pt x="3616881" y="4374913"/>
                  </a:cubicBezTo>
                  <a:cubicBezTo>
                    <a:pt x="3571210" y="4427225"/>
                    <a:pt x="3497351" y="4444749"/>
                    <a:pt x="3433050" y="4418528"/>
                  </a:cubicBezTo>
                  <a:cubicBezTo>
                    <a:pt x="3368750" y="4392307"/>
                    <a:pt x="3328199" y="4328145"/>
                    <a:pt x="3332125" y="4258813"/>
                  </a:cubicBezTo>
                  <a:cubicBezTo>
                    <a:pt x="3337229" y="4200397"/>
                    <a:pt x="3323257" y="4141908"/>
                    <a:pt x="3292298" y="4092107"/>
                  </a:cubicBezTo>
                  <a:cubicBezTo>
                    <a:pt x="3248650" y="4023832"/>
                    <a:pt x="3165907" y="3899312"/>
                    <a:pt x="3060812" y="3762029"/>
                  </a:cubicBezTo>
                  <a:cubicBezTo>
                    <a:pt x="3134818" y="3726941"/>
                    <a:pt x="3205726" y="3685667"/>
                    <a:pt x="3272791" y="3638646"/>
                  </a:cubicBezTo>
                  <a:cubicBezTo>
                    <a:pt x="3333100" y="3783487"/>
                    <a:pt x="3394629" y="3910691"/>
                    <a:pt x="3439008" y="3997823"/>
                  </a:cubicBezTo>
                  <a:close/>
                  <a:moveTo>
                    <a:pt x="4289278" y="2351090"/>
                  </a:moveTo>
                  <a:cubicBezTo>
                    <a:pt x="4352132" y="2352789"/>
                    <a:pt x="4413937" y="2334801"/>
                    <a:pt x="4466062" y="2299640"/>
                  </a:cubicBezTo>
                  <a:cubicBezTo>
                    <a:pt x="4534841" y="2259300"/>
                    <a:pt x="4622543" y="2273224"/>
                    <a:pt x="4675440" y="2332883"/>
                  </a:cubicBezTo>
                  <a:cubicBezTo>
                    <a:pt x="4728914" y="2394534"/>
                    <a:pt x="4728385" y="2486283"/>
                    <a:pt x="4674204" y="2547316"/>
                  </a:cubicBezTo>
                  <a:cubicBezTo>
                    <a:pt x="4620023" y="2608349"/>
                    <a:pt x="4528989" y="2619753"/>
                    <a:pt x="4461429" y="2573960"/>
                  </a:cubicBezTo>
                  <a:cubicBezTo>
                    <a:pt x="4413311" y="2540537"/>
                    <a:pt x="4355725" y="2523436"/>
                    <a:pt x="4297163" y="2525192"/>
                  </a:cubicBezTo>
                  <a:cubicBezTo>
                    <a:pt x="4216289" y="2528849"/>
                    <a:pt x="4067221" y="2538278"/>
                    <a:pt x="3895802" y="2560630"/>
                  </a:cubicBezTo>
                  <a:cubicBezTo>
                    <a:pt x="3899134" y="2519990"/>
                    <a:pt x="3901004" y="2479350"/>
                    <a:pt x="3901004" y="2438141"/>
                  </a:cubicBezTo>
                  <a:cubicBezTo>
                    <a:pt x="3901004" y="2396932"/>
                    <a:pt x="3899216" y="2356129"/>
                    <a:pt x="3895802" y="2315571"/>
                  </a:cubicBezTo>
                  <a:cubicBezTo>
                    <a:pt x="4050884" y="2335728"/>
                    <a:pt x="4191661" y="2345969"/>
                    <a:pt x="4289278" y="2351090"/>
                  </a:cubicBezTo>
                  <a:close/>
                  <a:moveTo>
                    <a:pt x="3288234" y="791408"/>
                  </a:moveTo>
                  <a:cubicBezTo>
                    <a:pt x="3321055" y="737796"/>
                    <a:pt x="3336392" y="675307"/>
                    <a:pt x="3332125" y="612592"/>
                  </a:cubicBezTo>
                  <a:cubicBezTo>
                    <a:pt x="3331141" y="582525"/>
                    <a:pt x="3338692" y="552793"/>
                    <a:pt x="3353908" y="526842"/>
                  </a:cubicBezTo>
                  <a:cubicBezTo>
                    <a:pt x="3388859" y="466977"/>
                    <a:pt x="3457922" y="435862"/>
                    <a:pt x="3525921" y="449348"/>
                  </a:cubicBezTo>
                  <a:cubicBezTo>
                    <a:pt x="3593920" y="462835"/>
                    <a:pt x="3645882" y="517957"/>
                    <a:pt x="3655335" y="586629"/>
                  </a:cubicBezTo>
                  <a:cubicBezTo>
                    <a:pt x="3664788" y="655301"/>
                    <a:pt x="3629658" y="722414"/>
                    <a:pt x="3567837" y="753775"/>
                  </a:cubicBezTo>
                  <a:cubicBezTo>
                    <a:pt x="3514712" y="778583"/>
                    <a:pt x="3471057" y="819929"/>
                    <a:pt x="3443397" y="871631"/>
                  </a:cubicBezTo>
                  <a:cubicBezTo>
                    <a:pt x="3398124" y="958845"/>
                    <a:pt x="3335295" y="1087592"/>
                    <a:pt x="3273116" y="1237391"/>
                  </a:cubicBezTo>
                  <a:cubicBezTo>
                    <a:pt x="3205865" y="1190655"/>
                    <a:pt x="3134826" y="1149625"/>
                    <a:pt x="3060731" y="1114740"/>
                  </a:cubicBezTo>
                  <a:cubicBezTo>
                    <a:pt x="3155422" y="990544"/>
                    <a:pt x="3234589" y="873582"/>
                    <a:pt x="3288234" y="791408"/>
                  </a:cubicBezTo>
                  <a:close/>
                  <a:moveTo>
                    <a:pt x="1437082" y="878459"/>
                  </a:moveTo>
                  <a:cubicBezTo>
                    <a:pt x="1407024" y="823253"/>
                    <a:pt x="1360557" y="778745"/>
                    <a:pt x="1304108" y="751093"/>
                  </a:cubicBezTo>
                  <a:cubicBezTo>
                    <a:pt x="1277602" y="736918"/>
                    <a:pt x="1255648" y="715530"/>
                    <a:pt x="1240791" y="689402"/>
                  </a:cubicBezTo>
                  <a:cubicBezTo>
                    <a:pt x="1206133" y="629171"/>
                    <a:pt x="1213594" y="553572"/>
                    <a:pt x="1259355" y="501277"/>
                  </a:cubicBezTo>
                  <a:cubicBezTo>
                    <a:pt x="1305115" y="448983"/>
                    <a:pt x="1379056" y="431558"/>
                    <a:pt x="1443356" y="457917"/>
                  </a:cubicBezTo>
                  <a:cubicBezTo>
                    <a:pt x="1507649" y="484276"/>
                    <a:pt x="1548078" y="548589"/>
                    <a:pt x="1543965" y="617956"/>
                  </a:cubicBezTo>
                  <a:cubicBezTo>
                    <a:pt x="1538877" y="676343"/>
                    <a:pt x="1552849" y="734807"/>
                    <a:pt x="1583792" y="784580"/>
                  </a:cubicBezTo>
                  <a:cubicBezTo>
                    <a:pt x="1636624" y="867161"/>
                    <a:pt x="1716604" y="985911"/>
                    <a:pt x="1815440" y="1114821"/>
                  </a:cubicBezTo>
                  <a:cubicBezTo>
                    <a:pt x="1741386" y="1149804"/>
                    <a:pt x="1670396" y="1190940"/>
                    <a:pt x="1603218" y="1237798"/>
                  </a:cubicBezTo>
                  <a:cubicBezTo>
                    <a:pt x="1543071" y="1092876"/>
                    <a:pt x="1481542" y="965591"/>
                    <a:pt x="1437082" y="878459"/>
                  </a:cubicBezTo>
                  <a:close/>
                  <a:moveTo>
                    <a:pt x="790093" y="1587464"/>
                  </a:moveTo>
                  <a:cubicBezTo>
                    <a:pt x="737657" y="1554668"/>
                    <a:pt x="676123" y="1539460"/>
                    <a:pt x="614447" y="1544061"/>
                  </a:cubicBezTo>
                  <a:cubicBezTo>
                    <a:pt x="583745" y="1545621"/>
                    <a:pt x="553258" y="1538168"/>
                    <a:pt x="526746" y="1522603"/>
                  </a:cubicBezTo>
                  <a:cubicBezTo>
                    <a:pt x="467023" y="1487604"/>
                    <a:pt x="436018" y="1418621"/>
                    <a:pt x="449491" y="1350720"/>
                  </a:cubicBezTo>
                  <a:cubicBezTo>
                    <a:pt x="462962" y="1282819"/>
                    <a:pt x="517955" y="1230897"/>
                    <a:pt x="586516" y="1221347"/>
                  </a:cubicBezTo>
                  <a:cubicBezTo>
                    <a:pt x="655077" y="1211796"/>
                    <a:pt x="722166" y="1246714"/>
                    <a:pt x="753679" y="1308349"/>
                  </a:cubicBezTo>
                  <a:cubicBezTo>
                    <a:pt x="778423" y="1361750"/>
                    <a:pt x="819841" y="1405682"/>
                    <a:pt x="871698" y="1433520"/>
                  </a:cubicBezTo>
                  <a:cubicBezTo>
                    <a:pt x="955579" y="1477249"/>
                    <a:pt x="1162843" y="1568363"/>
                    <a:pt x="1278911" y="1618757"/>
                  </a:cubicBezTo>
                  <a:cubicBezTo>
                    <a:pt x="1343764" y="1646514"/>
                    <a:pt x="1419111" y="1629275"/>
                    <a:pt x="1465448" y="1576085"/>
                  </a:cubicBezTo>
                  <a:cubicBezTo>
                    <a:pt x="1651856" y="1365415"/>
                    <a:pt x="1901694" y="1221046"/>
                    <a:pt x="2177299" y="1164727"/>
                  </a:cubicBezTo>
                  <a:cubicBezTo>
                    <a:pt x="2246923" y="1151300"/>
                    <a:pt x="2299812" y="1094298"/>
                    <a:pt x="2307997" y="1023869"/>
                  </a:cubicBezTo>
                  <a:cubicBezTo>
                    <a:pt x="2322058" y="900486"/>
                    <a:pt x="2346361" y="679567"/>
                    <a:pt x="2351157" y="586257"/>
                  </a:cubicBezTo>
                  <a:cubicBezTo>
                    <a:pt x="2352961" y="523746"/>
                    <a:pt x="2335014" y="462256"/>
                    <a:pt x="2299869" y="410530"/>
                  </a:cubicBezTo>
                  <a:cubicBezTo>
                    <a:pt x="2283743" y="384882"/>
                    <a:pt x="2275282" y="355158"/>
                    <a:pt x="2275485" y="324861"/>
                  </a:cubicBezTo>
                  <a:cubicBezTo>
                    <a:pt x="2275745" y="255349"/>
                    <a:pt x="2320173" y="193694"/>
                    <a:pt x="2386034" y="171454"/>
                  </a:cubicBezTo>
                  <a:cubicBezTo>
                    <a:pt x="2451887" y="149213"/>
                    <a:pt x="2524600" y="171308"/>
                    <a:pt x="2566955" y="226431"/>
                  </a:cubicBezTo>
                  <a:cubicBezTo>
                    <a:pt x="2609302" y="281552"/>
                    <a:pt x="2611919" y="357503"/>
                    <a:pt x="2573457" y="415407"/>
                  </a:cubicBezTo>
                  <a:cubicBezTo>
                    <a:pt x="2540165" y="462948"/>
                    <a:pt x="2523064" y="519948"/>
                    <a:pt x="2524689" y="577967"/>
                  </a:cubicBezTo>
                  <a:cubicBezTo>
                    <a:pt x="2528997" y="672008"/>
                    <a:pt x="2553625" y="897803"/>
                    <a:pt x="2567930" y="1024031"/>
                  </a:cubicBezTo>
                  <a:cubicBezTo>
                    <a:pt x="2576205" y="1094347"/>
                    <a:pt x="2629037" y="1151218"/>
                    <a:pt x="2698547" y="1164646"/>
                  </a:cubicBezTo>
                  <a:cubicBezTo>
                    <a:pt x="2974078" y="1220892"/>
                    <a:pt x="3223836" y="1365212"/>
                    <a:pt x="3410154" y="1575841"/>
                  </a:cubicBezTo>
                  <a:cubicBezTo>
                    <a:pt x="3456662" y="1629039"/>
                    <a:pt x="3532155" y="1646213"/>
                    <a:pt x="3597098" y="1618351"/>
                  </a:cubicBezTo>
                  <a:cubicBezTo>
                    <a:pt x="3710890" y="1568770"/>
                    <a:pt x="3914090" y="1479199"/>
                    <a:pt x="3998133" y="1436609"/>
                  </a:cubicBezTo>
                  <a:cubicBezTo>
                    <a:pt x="4052623" y="1406673"/>
                    <a:pt x="4096563" y="1360669"/>
                    <a:pt x="4123955" y="1304854"/>
                  </a:cubicBezTo>
                  <a:cubicBezTo>
                    <a:pt x="4138309" y="1277966"/>
                    <a:pt x="4160011" y="1255728"/>
                    <a:pt x="4186540" y="1240724"/>
                  </a:cubicBezTo>
                  <a:cubicBezTo>
                    <a:pt x="4258888" y="1198613"/>
                    <a:pt x="4351392" y="1218331"/>
                    <a:pt x="4400274" y="1286289"/>
                  </a:cubicBezTo>
                  <a:cubicBezTo>
                    <a:pt x="4449164" y="1354248"/>
                    <a:pt x="4438443" y="1448215"/>
                    <a:pt x="4375517" y="1503421"/>
                  </a:cubicBezTo>
                  <a:cubicBezTo>
                    <a:pt x="4343167" y="1531495"/>
                    <a:pt x="4301259" y="1546044"/>
                    <a:pt x="4258473" y="1544061"/>
                  </a:cubicBezTo>
                  <a:cubicBezTo>
                    <a:pt x="4199854" y="1538891"/>
                    <a:pt x="4141137" y="1552774"/>
                    <a:pt x="4091036" y="1583644"/>
                  </a:cubicBezTo>
                  <a:cubicBezTo>
                    <a:pt x="4003742" y="1639809"/>
                    <a:pt x="3869223" y="1730598"/>
                    <a:pt x="3724139" y="1844309"/>
                  </a:cubicBezTo>
                  <a:cubicBezTo>
                    <a:pt x="3670079" y="1887371"/>
                    <a:pt x="3648987" y="1959800"/>
                    <a:pt x="3671469" y="2025157"/>
                  </a:cubicBezTo>
                  <a:cubicBezTo>
                    <a:pt x="3760877" y="2293113"/>
                    <a:pt x="3760877" y="2582844"/>
                    <a:pt x="3671469" y="2850799"/>
                  </a:cubicBezTo>
                  <a:cubicBezTo>
                    <a:pt x="3649125" y="2916083"/>
                    <a:pt x="3670201" y="2988366"/>
                    <a:pt x="3724139" y="3031404"/>
                  </a:cubicBezTo>
                  <a:cubicBezTo>
                    <a:pt x="3835573" y="3118861"/>
                    <a:pt x="3957412" y="3205343"/>
                    <a:pt x="4086160" y="3288574"/>
                  </a:cubicBezTo>
                  <a:cubicBezTo>
                    <a:pt x="4138593" y="3321248"/>
                    <a:pt x="4200009" y="3336529"/>
                    <a:pt x="4261643" y="3332221"/>
                  </a:cubicBezTo>
                  <a:cubicBezTo>
                    <a:pt x="4292359" y="3330538"/>
                    <a:pt x="4322879" y="3338008"/>
                    <a:pt x="4349344" y="3353679"/>
                  </a:cubicBezTo>
                  <a:cubicBezTo>
                    <a:pt x="4409069" y="3388678"/>
                    <a:pt x="4440069" y="3457660"/>
                    <a:pt x="4426601" y="3525562"/>
                  </a:cubicBezTo>
                  <a:cubicBezTo>
                    <a:pt x="4413125" y="3593463"/>
                    <a:pt x="4358139" y="3645385"/>
                    <a:pt x="4289571" y="3654935"/>
                  </a:cubicBezTo>
                  <a:cubicBezTo>
                    <a:pt x="4221011" y="3664485"/>
                    <a:pt x="4153923" y="3629567"/>
                    <a:pt x="4122410" y="3567933"/>
                  </a:cubicBezTo>
                  <a:cubicBezTo>
                    <a:pt x="4097685" y="3514532"/>
                    <a:pt x="4056265" y="3470633"/>
                    <a:pt x="4004392" y="3442843"/>
                  </a:cubicBezTo>
                  <a:cubicBezTo>
                    <a:pt x="3921405" y="3399521"/>
                    <a:pt x="3713735" y="3308162"/>
                    <a:pt x="3597260" y="3257606"/>
                  </a:cubicBezTo>
                  <a:cubicBezTo>
                    <a:pt x="3532301" y="3229653"/>
                    <a:pt x="3456711" y="3246901"/>
                    <a:pt x="3410316" y="3300278"/>
                  </a:cubicBezTo>
                  <a:cubicBezTo>
                    <a:pt x="3211392" y="3525716"/>
                    <a:pt x="2940030" y="3674678"/>
                    <a:pt x="2643033" y="3721471"/>
                  </a:cubicBezTo>
                  <a:cubicBezTo>
                    <a:pt x="2607506" y="3727282"/>
                    <a:pt x="2579935" y="3755616"/>
                    <a:pt x="2575083" y="3791290"/>
                  </a:cubicBezTo>
                  <a:cubicBezTo>
                    <a:pt x="2544766" y="3987175"/>
                    <a:pt x="2531029" y="4170543"/>
                    <a:pt x="2524852" y="4290025"/>
                  </a:cubicBezTo>
                  <a:cubicBezTo>
                    <a:pt x="2522926" y="4352415"/>
                    <a:pt x="2540791" y="4413814"/>
                    <a:pt x="2575896" y="4465427"/>
                  </a:cubicBezTo>
                  <a:cubicBezTo>
                    <a:pt x="2592201" y="4491128"/>
                    <a:pt x="2600784" y="4520982"/>
                    <a:pt x="2600605" y="4551421"/>
                  </a:cubicBezTo>
                  <a:cubicBezTo>
                    <a:pt x="2600824" y="4599197"/>
                    <a:pt x="2580017" y="4644649"/>
                    <a:pt x="2543709" y="4675698"/>
                  </a:cubicBezTo>
                  <a:cubicBezTo>
                    <a:pt x="2481709" y="4727652"/>
                    <a:pt x="2390984" y="4726270"/>
                    <a:pt x="2330601" y="4672455"/>
                  </a:cubicBezTo>
                  <a:cubicBezTo>
                    <a:pt x="2270210" y="4618631"/>
                    <a:pt x="2258449" y="4528663"/>
                    <a:pt x="2302958" y="4461119"/>
                  </a:cubicBezTo>
                  <a:cubicBezTo>
                    <a:pt x="2336234" y="4413326"/>
                    <a:pt x="2353327" y="4356121"/>
                    <a:pt x="2351726" y="4297909"/>
                  </a:cubicBezTo>
                  <a:cubicBezTo>
                    <a:pt x="2347337" y="4203217"/>
                    <a:pt x="2322790" y="3978072"/>
                    <a:pt x="2308485" y="3852331"/>
                  </a:cubicBezTo>
                  <a:cubicBezTo>
                    <a:pt x="2300153" y="3782106"/>
                    <a:pt x="2247378" y="3725315"/>
                    <a:pt x="2177949" y="3711880"/>
                  </a:cubicBezTo>
                  <a:cubicBezTo>
                    <a:pt x="1902385" y="3655626"/>
                    <a:pt x="1652587" y="3511273"/>
                    <a:pt x="1466261" y="3300603"/>
                  </a:cubicBezTo>
                  <a:cubicBezTo>
                    <a:pt x="1435155" y="3265238"/>
                    <a:pt x="1390378" y="3244902"/>
                    <a:pt x="1343285" y="3244764"/>
                  </a:cubicBezTo>
                  <a:cubicBezTo>
                    <a:pt x="1321225" y="3244788"/>
                    <a:pt x="1299401" y="3249323"/>
                    <a:pt x="1279155" y="3258094"/>
                  </a:cubicBezTo>
                  <a:cubicBezTo>
                    <a:pt x="1165363" y="3307674"/>
                    <a:pt x="962163" y="3397245"/>
                    <a:pt x="878119" y="3439836"/>
                  </a:cubicBezTo>
                  <a:cubicBezTo>
                    <a:pt x="823629" y="3469771"/>
                    <a:pt x="779691" y="3515776"/>
                    <a:pt x="752298" y="3571590"/>
                  </a:cubicBezTo>
                  <a:cubicBezTo>
                    <a:pt x="737968" y="3598494"/>
                    <a:pt x="716255" y="3620741"/>
                    <a:pt x="689712" y="3635720"/>
                  </a:cubicBezTo>
                  <a:cubicBezTo>
                    <a:pt x="617283" y="3678620"/>
                    <a:pt x="524083" y="3659129"/>
                    <a:pt x="474915" y="3590797"/>
                  </a:cubicBezTo>
                  <a:cubicBezTo>
                    <a:pt x="425748" y="3522465"/>
                    <a:pt x="436881" y="3427904"/>
                    <a:pt x="500573" y="3372861"/>
                  </a:cubicBezTo>
                  <a:cubicBezTo>
                    <a:pt x="532822" y="3344779"/>
                    <a:pt x="574659" y="3330221"/>
                    <a:pt x="617373" y="3332221"/>
                  </a:cubicBezTo>
                  <a:cubicBezTo>
                    <a:pt x="675963" y="3337220"/>
                    <a:pt x="734613" y="3323321"/>
                    <a:pt x="784728" y="3292556"/>
                  </a:cubicBezTo>
                  <a:cubicBezTo>
                    <a:pt x="871942" y="3236473"/>
                    <a:pt x="1006379" y="3145683"/>
                    <a:pt x="1151708" y="3031810"/>
                  </a:cubicBezTo>
                  <a:cubicBezTo>
                    <a:pt x="1205734" y="2988764"/>
                    <a:pt x="1226827" y="2916376"/>
                    <a:pt x="1204377" y="2851043"/>
                  </a:cubicBezTo>
                  <a:cubicBezTo>
                    <a:pt x="1115026" y="2583169"/>
                    <a:pt x="1115026" y="2293519"/>
                    <a:pt x="1204377" y="2025645"/>
                  </a:cubicBezTo>
                  <a:cubicBezTo>
                    <a:pt x="1226892" y="1960279"/>
                    <a:pt x="1205832" y="1887826"/>
                    <a:pt x="1151789" y="1844715"/>
                  </a:cubicBezTo>
                  <a:cubicBezTo>
                    <a:pt x="1041004" y="1757421"/>
                    <a:pt x="919165" y="1670939"/>
                    <a:pt x="790093" y="1587464"/>
                  </a:cubicBezTo>
                  <a:close/>
                  <a:moveTo>
                    <a:pt x="164237" y="2409937"/>
                  </a:moveTo>
                  <a:cubicBezTo>
                    <a:pt x="174084" y="2356113"/>
                    <a:pt x="210201" y="2310775"/>
                    <a:pt x="260464" y="2289147"/>
                  </a:cubicBezTo>
                  <a:cubicBezTo>
                    <a:pt x="310729" y="2267518"/>
                    <a:pt x="368480" y="2272468"/>
                    <a:pt x="414335" y="2302322"/>
                  </a:cubicBezTo>
                  <a:cubicBezTo>
                    <a:pt x="462400" y="2335866"/>
                    <a:pt x="520020" y="2352968"/>
                    <a:pt x="578602" y="2351090"/>
                  </a:cubicBezTo>
                  <a:cubicBezTo>
                    <a:pt x="676138" y="2346701"/>
                    <a:pt x="819110" y="2336785"/>
                    <a:pt x="979882" y="2315733"/>
                  </a:cubicBezTo>
                  <a:cubicBezTo>
                    <a:pt x="976549" y="2356373"/>
                    <a:pt x="974761" y="2397013"/>
                    <a:pt x="974761" y="2438141"/>
                  </a:cubicBezTo>
                  <a:cubicBezTo>
                    <a:pt x="974761" y="2479269"/>
                    <a:pt x="976630" y="2520152"/>
                    <a:pt x="979963" y="2560711"/>
                  </a:cubicBezTo>
                  <a:cubicBezTo>
                    <a:pt x="824881" y="2540554"/>
                    <a:pt x="684104" y="2530312"/>
                    <a:pt x="586486" y="2525192"/>
                  </a:cubicBezTo>
                  <a:cubicBezTo>
                    <a:pt x="523666" y="2523721"/>
                    <a:pt x="461925" y="2541692"/>
                    <a:pt x="409702" y="2576642"/>
                  </a:cubicBezTo>
                  <a:cubicBezTo>
                    <a:pt x="341107" y="2616965"/>
                    <a:pt x="253581" y="2603212"/>
                    <a:pt x="200650" y="2543805"/>
                  </a:cubicBezTo>
                  <a:cubicBezTo>
                    <a:pt x="169178" y="2506839"/>
                    <a:pt x="155934" y="2457713"/>
                    <a:pt x="164562" y="2409937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E3CD15-CA86-86AA-CB04-82B3AFD6CC53}"/>
              </a:ext>
            </a:extLst>
          </p:cNvPr>
          <p:cNvGrpSpPr/>
          <p:nvPr/>
        </p:nvGrpSpPr>
        <p:grpSpPr>
          <a:xfrm>
            <a:off x="128788" y="1893194"/>
            <a:ext cx="11912957" cy="4663320"/>
            <a:chOff x="128788" y="1893194"/>
            <a:chExt cx="11912957" cy="4663320"/>
          </a:xfrm>
        </p:grpSpPr>
        <p:pic>
          <p:nvPicPr>
            <p:cNvPr id="4" name="Picture 3" descr="Chart, timeline&#10;&#10;Description automatically generated with medium confidence">
              <a:extLst>
                <a:ext uri="{FF2B5EF4-FFF2-40B4-BE49-F238E27FC236}">
                  <a16:creationId xmlns:a16="http://schemas.microsoft.com/office/drawing/2014/main" id="{E4779C03-AB4F-136F-2963-2B4A8BBB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88" y="1893194"/>
              <a:ext cx="11912957" cy="4663320"/>
            </a:xfrm>
            <a:prstGeom prst="rect">
              <a:avLst/>
            </a:prstGeom>
          </p:spPr>
        </p:pic>
        <p:sp>
          <p:nvSpPr>
            <p:cNvPr id="15" name="Rectangle: Rounded Corners 9">
              <a:extLst>
                <a:ext uri="{FF2B5EF4-FFF2-40B4-BE49-F238E27FC236}">
                  <a16:creationId xmlns:a16="http://schemas.microsoft.com/office/drawing/2014/main" id="{2D56F6CF-023F-2F94-B76F-B6846B6EC9CC}"/>
                </a:ext>
              </a:extLst>
            </p:cNvPr>
            <p:cNvSpPr/>
            <p:nvPr/>
          </p:nvSpPr>
          <p:spPr>
            <a:xfrm>
              <a:off x="3754670" y="1917478"/>
              <a:ext cx="5154120" cy="347424"/>
            </a:xfrm>
            <a:prstGeom prst="roundRect">
              <a:avLst>
                <a:gd name="adj" fmla="val 20829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dirty="0">
                  <a:solidFill>
                    <a:schemeClr val="tx1"/>
                  </a:solidFill>
                </a:rPr>
                <a:t>Distribution of hospitalisation time</a:t>
              </a:r>
            </a:p>
          </p:txBody>
        </p:sp>
        <p:sp>
          <p:nvSpPr>
            <p:cNvPr id="16" name="Rectangle: Rounded Corners 9">
              <a:extLst>
                <a:ext uri="{FF2B5EF4-FFF2-40B4-BE49-F238E27FC236}">
                  <a16:creationId xmlns:a16="http://schemas.microsoft.com/office/drawing/2014/main" id="{4640B895-4253-BD38-B8F3-BF66C73A0D64}"/>
                </a:ext>
              </a:extLst>
            </p:cNvPr>
            <p:cNvSpPr/>
            <p:nvPr/>
          </p:nvSpPr>
          <p:spPr>
            <a:xfrm>
              <a:off x="3840683" y="3951820"/>
              <a:ext cx="5154120" cy="347424"/>
            </a:xfrm>
            <a:prstGeom prst="roundRect">
              <a:avLst>
                <a:gd name="adj" fmla="val 20829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dirty="0">
                  <a:solidFill>
                    <a:schemeClr val="tx1"/>
                  </a:solidFill>
                </a:rPr>
                <a:t>Percentage deaths by hospitalisation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52622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B95E170-CFF8-478E-853C-7FD2BA87F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0C3CA"/>
              </a:gs>
              <a:gs pos="100000">
                <a:srgbClr val="1AA4B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1EACFB5C-1E75-599E-5C84-B9B70DFDA64B}"/>
              </a:ext>
            </a:extLst>
          </p:cNvPr>
          <p:cNvSpPr/>
          <p:nvPr/>
        </p:nvSpPr>
        <p:spPr>
          <a:xfrm>
            <a:off x="1830830" y="524187"/>
            <a:ext cx="449617" cy="581857"/>
          </a:xfrm>
          <a:custGeom>
            <a:avLst/>
            <a:gdLst>
              <a:gd name="connsiteX0" fmla="*/ 542925 w 647700"/>
              <a:gd name="connsiteY0" fmla="*/ 381000 h 838200"/>
              <a:gd name="connsiteX1" fmla="*/ 476250 w 647700"/>
              <a:gd name="connsiteY1" fmla="*/ 314325 h 838200"/>
              <a:gd name="connsiteX2" fmla="*/ 542925 w 647700"/>
              <a:gd name="connsiteY2" fmla="*/ 247650 h 838200"/>
              <a:gd name="connsiteX3" fmla="*/ 609600 w 647700"/>
              <a:gd name="connsiteY3" fmla="*/ 314325 h 838200"/>
              <a:gd name="connsiteX4" fmla="*/ 542925 w 647700"/>
              <a:gd name="connsiteY4" fmla="*/ 381000 h 838200"/>
              <a:gd name="connsiteX5" fmla="*/ 647700 w 647700"/>
              <a:gd name="connsiteY5" fmla="*/ 314325 h 838200"/>
              <a:gd name="connsiteX6" fmla="*/ 542925 w 647700"/>
              <a:gd name="connsiteY6" fmla="*/ 209550 h 838200"/>
              <a:gd name="connsiteX7" fmla="*/ 438150 w 647700"/>
              <a:gd name="connsiteY7" fmla="*/ 314325 h 838200"/>
              <a:gd name="connsiteX8" fmla="*/ 514350 w 647700"/>
              <a:gd name="connsiteY8" fmla="*/ 415290 h 838200"/>
              <a:gd name="connsiteX9" fmla="*/ 514350 w 647700"/>
              <a:gd name="connsiteY9" fmla="*/ 638175 h 838200"/>
              <a:gd name="connsiteX10" fmla="*/ 371475 w 647700"/>
              <a:gd name="connsiteY10" fmla="*/ 781050 h 838200"/>
              <a:gd name="connsiteX11" fmla="*/ 228600 w 647700"/>
              <a:gd name="connsiteY11" fmla="*/ 638175 h 838200"/>
              <a:gd name="connsiteX12" fmla="*/ 228600 w 647700"/>
              <a:gd name="connsiteY12" fmla="*/ 541020 h 838200"/>
              <a:gd name="connsiteX13" fmla="*/ 400050 w 647700"/>
              <a:gd name="connsiteY13" fmla="*/ 342900 h 838200"/>
              <a:gd name="connsiteX14" fmla="*/ 381000 w 647700"/>
              <a:gd name="connsiteY14" fmla="*/ 310515 h 838200"/>
              <a:gd name="connsiteX15" fmla="*/ 381000 w 647700"/>
              <a:gd name="connsiteY15" fmla="*/ 76200 h 838200"/>
              <a:gd name="connsiteX16" fmla="*/ 331470 w 647700"/>
              <a:gd name="connsiteY16" fmla="*/ 20003 h 838200"/>
              <a:gd name="connsiteX17" fmla="*/ 304800 w 647700"/>
              <a:gd name="connsiteY17" fmla="*/ 0 h 838200"/>
              <a:gd name="connsiteX18" fmla="*/ 295275 w 647700"/>
              <a:gd name="connsiteY18" fmla="*/ 0 h 838200"/>
              <a:gd name="connsiteX19" fmla="*/ 257175 w 647700"/>
              <a:gd name="connsiteY19" fmla="*/ 38100 h 838200"/>
              <a:gd name="connsiteX20" fmla="*/ 295275 w 647700"/>
              <a:gd name="connsiteY20" fmla="*/ 76200 h 838200"/>
              <a:gd name="connsiteX21" fmla="*/ 304800 w 647700"/>
              <a:gd name="connsiteY21" fmla="*/ 76200 h 838200"/>
              <a:gd name="connsiteX22" fmla="*/ 331470 w 647700"/>
              <a:gd name="connsiteY22" fmla="*/ 59055 h 838200"/>
              <a:gd name="connsiteX23" fmla="*/ 342900 w 647700"/>
              <a:gd name="connsiteY23" fmla="*/ 76200 h 838200"/>
              <a:gd name="connsiteX24" fmla="*/ 342900 w 647700"/>
              <a:gd name="connsiteY24" fmla="*/ 310515 h 838200"/>
              <a:gd name="connsiteX25" fmla="*/ 323850 w 647700"/>
              <a:gd name="connsiteY25" fmla="*/ 342900 h 838200"/>
              <a:gd name="connsiteX26" fmla="*/ 200025 w 647700"/>
              <a:gd name="connsiteY26" fmla="*/ 466725 h 838200"/>
              <a:gd name="connsiteX27" fmla="*/ 76200 w 647700"/>
              <a:gd name="connsiteY27" fmla="*/ 342900 h 838200"/>
              <a:gd name="connsiteX28" fmla="*/ 57150 w 647700"/>
              <a:gd name="connsiteY28" fmla="*/ 310515 h 838200"/>
              <a:gd name="connsiteX29" fmla="*/ 57150 w 647700"/>
              <a:gd name="connsiteY29" fmla="*/ 76200 h 838200"/>
              <a:gd name="connsiteX30" fmla="*/ 68580 w 647700"/>
              <a:gd name="connsiteY30" fmla="*/ 59055 h 838200"/>
              <a:gd name="connsiteX31" fmla="*/ 95250 w 647700"/>
              <a:gd name="connsiteY31" fmla="*/ 76200 h 838200"/>
              <a:gd name="connsiteX32" fmla="*/ 104775 w 647700"/>
              <a:gd name="connsiteY32" fmla="*/ 76200 h 838200"/>
              <a:gd name="connsiteX33" fmla="*/ 142875 w 647700"/>
              <a:gd name="connsiteY33" fmla="*/ 38100 h 838200"/>
              <a:gd name="connsiteX34" fmla="*/ 104775 w 647700"/>
              <a:gd name="connsiteY34" fmla="*/ 0 h 838200"/>
              <a:gd name="connsiteX35" fmla="*/ 95250 w 647700"/>
              <a:gd name="connsiteY35" fmla="*/ 0 h 838200"/>
              <a:gd name="connsiteX36" fmla="*/ 68580 w 647700"/>
              <a:gd name="connsiteY36" fmla="*/ 20003 h 838200"/>
              <a:gd name="connsiteX37" fmla="*/ 19050 w 647700"/>
              <a:gd name="connsiteY37" fmla="*/ 76200 h 838200"/>
              <a:gd name="connsiteX38" fmla="*/ 19050 w 647700"/>
              <a:gd name="connsiteY38" fmla="*/ 310515 h 838200"/>
              <a:gd name="connsiteX39" fmla="*/ 0 w 647700"/>
              <a:gd name="connsiteY39" fmla="*/ 342900 h 838200"/>
              <a:gd name="connsiteX40" fmla="*/ 171450 w 647700"/>
              <a:gd name="connsiteY40" fmla="*/ 541020 h 838200"/>
              <a:gd name="connsiteX41" fmla="*/ 171450 w 647700"/>
              <a:gd name="connsiteY41" fmla="*/ 638175 h 838200"/>
              <a:gd name="connsiteX42" fmla="*/ 371475 w 647700"/>
              <a:gd name="connsiteY42" fmla="*/ 838200 h 838200"/>
              <a:gd name="connsiteX43" fmla="*/ 571500 w 647700"/>
              <a:gd name="connsiteY43" fmla="*/ 638175 h 838200"/>
              <a:gd name="connsiteX44" fmla="*/ 571500 w 647700"/>
              <a:gd name="connsiteY44" fmla="*/ 415290 h 838200"/>
              <a:gd name="connsiteX45" fmla="*/ 647700 w 647700"/>
              <a:gd name="connsiteY45" fmla="*/ 314325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47700" h="838200">
                <a:moveTo>
                  <a:pt x="542925" y="381000"/>
                </a:moveTo>
                <a:cubicBezTo>
                  <a:pt x="505778" y="381000"/>
                  <a:pt x="476250" y="351473"/>
                  <a:pt x="476250" y="314325"/>
                </a:cubicBezTo>
                <a:cubicBezTo>
                  <a:pt x="476250" y="277178"/>
                  <a:pt x="505778" y="247650"/>
                  <a:pt x="542925" y="247650"/>
                </a:cubicBezTo>
                <a:cubicBezTo>
                  <a:pt x="580073" y="247650"/>
                  <a:pt x="609600" y="277178"/>
                  <a:pt x="609600" y="314325"/>
                </a:cubicBezTo>
                <a:cubicBezTo>
                  <a:pt x="609600" y="351473"/>
                  <a:pt x="580073" y="381000"/>
                  <a:pt x="542925" y="381000"/>
                </a:cubicBezTo>
                <a:close/>
                <a:moveTo>
                  <a:pt x="647700" y="314325"/>
                </a:moveTo>
                <a:cubicBezTo>
                  <a:pt x="647700" y="256223"/>
                  <a:pt x="601028" y="209550"/>
                  <a:pt x="542925" y="209550"/>
                </a:cubicBezTo>
                <a:cubicBezTo>
                  <a:pt x="484823" y="209550"/>
                  <a:pt x="438150" y="256223"/>
                  <a:pt x="438150" y="314325"/>
                </a:cubicBezTo>
                <a:cubicBezTo>
                  <a:pt x="438150" y="361950"/>
                  <a:pt x="470535" y="402908"/>
                  <a:pt x="514350" y="415290"/>
                </a:cubicBezTo>
                <a:lnTo>
                  <a:pt x="514350" y="638175"/>
                </a:lnTo>
                <a:cubicBezTo>
                  <a:pt x="514350" y="717233"/>
                  <a:pt x="450533" y="781050"/>
                  <a:pt x="371475" y="781050"/>
                </a:cubicBezTo>
                <a:cubicBezTo>
                  <a:pt x="292418" y="781050"/>
                  <a:pt x="228600" y="717233"/>
                  <a:pt x="228600" y="638175"/>
                </a:cubicBezTo>
                <a:lnTo>
                  <a:pt x="228600" y="541020"/>
                </a:lnTo>
                <a:cubicBezTo>
                  <a:pt x="325755" y="526733"/>
                  <a:pt x="400050" y="443865"/>
                  <a:pt x="400050" y="342900"/>
                </a:cubicBezTo>
                <a:cubicBezTo>
                  <a:pt x="400050" y="328613"/>
                  <a:pt x="392430" y="316230"/>
                  <a:pt x="381000" y="310515"/>
                </a:cubicBezTo>
                <a:lnTo>
                  <a:pt x="381000" y="76200"/>
                </a:lnTo>
                <a:cubicBezTo>
                  <a:pt x="381000" y="47625"/>
                  <a:pt x="359093" y="23813"/>
                  <a:pt x="331470" y="20003"/>
                </a:cubicBezTo>
                <a:cubicBezTo>
                  <a:pt x="327660" y="8573"/>
                  <a:pt x="317183" y="0"/>
                  <a:pt x="304800" y="0"/>
                </a:cubicBezTo>
                <a:lnTo>
                  <a:pt x="295275" y="0"/>
                </a:lnTo>
                <a:cubicBezTo>
                  <a:pt x="274320" y="0"/>
                  <a:pt x="257175" y="17145"/>
                  <a:pt x="257175" y="38100"/>
                </a:cubicBezTo>
                <a:cubicBezTo>
                  <a:pt x="257175" y="59055"/>
                  <a:pt x="274320" y="76200"/>
                  <a:pt x="295275" y="76200"/>
                </a:cubicBezTo>
                <a:lnTo>
                  <a:pt x="304800" y="76200"/>
                </a:lnTo>
                <a:cubicBezTo>
                  <a:pt x="316230" y="76200"/>
                  <a:pt x="326708" y="68580"/>
                  <a:pt x="331470" y="59055"/>
                </a:cubicBezTo>
                <a:cubicBezTo>
                  <a:pt x="338138" y="61913"/>
                  <a:pt x="342900" y="68580"/>
                  <a:pt x="342900" y="76200"/>
                </a:cubicBezTo>
                <a:lnTo>
                  <a:pt x="342900" y="310515"/>
                </a:lnTo>
                <a:cubicBezTo>
                  <a:pt x="331470" y="317183"/>
                  <a:pt x="323850" y="329565"/>
                  <a:pt x="323850" y="342900"/>
                </a:cubicBezTo>
                <a:cubicBezTo>
                  <a:pt x="323850" y="411480"/>
                  <a:pt x="268605" y="466725"/>
                  <a:pt x="200025" y="466725"/>
                </a:cubicBezTo>
                <a:cubicBezTo>
                  <a:pt x="131445" y="466725"/>
                  <a:pt x="76200" y="411480"/>
                  <a:pt x="76200" y="342900"/>
                </a:cubicBezTo>
                <a:cubicBezTo>
                  <a:pt x="76200" y="328613"/>
                  <a:pt x="68580" y="316230"/>
                  <a:pt x="57150" y="310515"/>
                </a:cubicBezTo>
                <a:lnTo>
                  <a:pt x="57150" y="76200"/>
                </a:lnTo>
                <a:cubicBezTo>
                  <a:pt x="57150" y="68580"/>
                  <a:pt x="61913" y="61913"/>
                  <a:pt x="68580" y="59055"/>
                </a:cubicBezTo>
                <a:cubicBezTo>
                  <a:pt x="73343" y="69533"/>
                  <a:pt x="82868" y="76200"/>
                  <a:pt x="95250" y="76200"/>
                </a:cubicBezTo>
                <a:lnTo>
                  <a:pt x="104775" y="76200"/>
                </a:lnTo>
                <a:cubicBezTo>
                  <a:pt x="125730" y="76200"/>
                  <a:pt x="142875" y="59055"/>
                  <a:pt x="142875" y="38100"/>
                </a:cubicBezTo>
                <a:cubicBezTo>
                  <a:pt x="142875" y="17145"/>
                  <a:pt x="125730" y="0"/>
                  <a:pt x="104775" y="0"/>
                </a:cubicBezTo>
                <a:lnTo>
                  <a:pt x="95250" y="0"/>
                </a:lnTo>
                <a:cubicBezTo>
                  <a:pt x="82868" y="0"/>
                  <a:pt x="72390" y="8573"/>
                  <a:pt x="68580" y="20003"/>
                </a:cubicBezTo>
                <a:cubicBezTo>
                  <a:pt x="40957" y="23813"/>
                  <a:pt x="19050" y="47625"/>
                  <a:pt x="19050" y="76200"/>
                </a:cubicBezTo>
                <a:lnTo>
                  <a:pt x="19050" y="310515"/>
                </a:lnTo>
                <a:cubicBezTo>
                  <a:pt x="7620" y="317183"/>
                  <a:pt x="0" y="329565"/>
                  <a:pt x="0" y="342900"/>
                </a:cubicBezTo>
                <a:cubicBezTo>
                  <a:pt x="0" y="443865"/>
                  <a:pt x="74295" y="526733"/>
                  <a:pt x="171450" y="541020"/>
                </a:cubicBezTo>
                <a:lnTo>
                  <a:pt x="171450" y="638175"/>
                </a:lnTo>
                <a:cubicBezTo>
                  <a:pt x="171450" y="748665"/>
                  <a:pt x="260985" y="838200"/>
                  <a:pt x="371475" y="838200"/>
                </a:cubicBezTo>
                <a:cubicBezTo>
                  <a:pt x="481965" y="838200"/>
                  <a:pt x="571500" y="748665"/>
                  <a:pt x="571500" y="638175"/>
                </a:cubicBezTo>
                <a:lnTo>
                  <a:pt x="571500" y="415290"/>
                </a:lnTo>
                <a:cubicBezTo>
                  <a:pt x="615315" y="402908"/>
                  <a:pt x="647700" y="361950"/>
                  <a:pt x="647700" y="314325"/>
                </a:cubicBezTo>
                <a:close/>
              </a:path>
            </a:pathLst>
          </a:custGeom>
          <a:solidFill>
            <a:srgbClr val="50C3C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44384-85B5-1586-C631-1637D31B94B8}"/>
              </a:ext>
            </a:extLst>
          </p:cNvPr>
          <p:cNvSpPr txBox="1"/>
          <p:nvPr/>
        </p:nvSpPr>
        <p:spPr>
          <a:xfrm>
            <a:off x="1173989" y="368426"/>
            <a:ext cx="10647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anrope" pitchFamily="2" charset="0"/>
              </a:rPr>
              <a:t>% Death is clearly correlated with severity of illness</a:t>
            </a:r>
            <a:endParaRPr lang="en-ID" sz="2800" b="1" dirty="0">
              <a:solidFill>
                <a:schemeClr val="bg1"/>
              </a:solidFill>
              <a:latin typeface="Manrope" pitchFamily="2" charset="0"/>
            </a:endParaRPr>
          </a:p>
        </p:txBody>
      </p:sp>
      <p:grpSp>
        <p:nvGrpSpPr>
          <p:cNvPr id="7" name="Graphic 7">
            <a:extLst>
              <a:ext uri="{FF2B5EF4-FFF2-40B4-BE49-F238E27FC236}">
                <a16:creationId xmlns:a16="http://schemas.microsoft.com/office/drawing/2014/main" id="{CAE659CF-70FE-C7C8-069C-3F42A985766B}"/>
              </a:ext>
            </a:extLst>
          </p:cNvPr>
          <p:cNvGrpSpPr/>
          <p:nvPr/>
        </p:nvGrpSpPr>
        <p:grpSpPr>
          <a:xfrm>
            <a:off x="262750" y="453379"/>
            <a:ext cx="652665" cy="652665"/>
            <a:chOff x="3657600" y="990600"/>
            <a:chExt cx="4876800" cy="4876800"/>
          </a:xfrm>
          <a:solidFill>
            <a:schemeClr val="bg1"/>
          </a:solidFill>
        </p:grpSpPr>
        <p:sp>
          <p:nvSpPr>
            <p:cNvPr id="8" name="Freeform: Shape 31">
              <a:extLst>
                <a:ext uri="{FF2B5EF4-FFF2-40B4-BE49-F238E27FC236}">
                  <a16:creationId xmlns:a16="http://schemas.microsoft.com/office/drawing/2014/main" id="{A06B3ABA-6A38-3C15-679B-6E642478C41C}"/>
                </a:ext>
              </a:extLst>
            </p:cNvPr>
            <p:cNvSpPr/>
            <p:nvPr/>
          </p:nvSpPr>
          <p:spPr>
            <a:xfrm>
              <a:off x="5445760" y="2534920"/>
              <a:ext cx="812800" cy="812800"/>
            </a:xfrm>
            <a:custGeom>
              <a:avLst/>
              <a:gdLst>
                <a:gd name="connsiteX0" fmla="*/ 406400 w 812800"/>
                <a:gd name="connsiteY0" fmla="*/ 812800 h 812800"/>
                <a:gd name="connsiteX1" fmla="*/ 812800 w 812800"/>
                <a:gd name="connsiteY1" fmla="*/ 406400 h 812800"/>
                <a:gd name="connsiteX2" fmla="*/ 406400 w 812800"/>
                <a:gd name="connsiteY2" fmla="*/ 0 h 812800"/>
                <a:gd name="connsiteX3" fmla="*/ 0 w 812800"/>
                <a:gd name="connsiteY3" fmla="*/ 406400 h 812800"/>
                <a:gd name="connsiteX4" fmla="*/ 406400 w 812800"/>
                <a:gd name="connsiteY4" fmla="*/ 812800 h 812800"/>
                <a:gd name="connsiteX5" fmla="*/ 406400 w 812800"/>
                <a:gd name="connsiteY5" fmla="*/ 162560 h 812800"/>
                <a:gd name="connsiteX6" fmla="*/ 650240 w 812800"/>
                <a:gd name="connsiteY6" fmla="*/ 406400 h 812800"/>
                <a:gd name="connsiteX7" fmla="*/ 406400 w 812800"/>
                <a:gd name="connsiteY7" fmla="*/ 650240 h 812800"/>
                <a:gd name="connsiteX8" fmla="*/ 162560 w 812800"/>
                <a:gd name="connsiteY8" fmla="*/ 406400 h 812800"/>
                <a:gd name="connsiteX9" fmla="*/ 406400 w 812800"/>
                <a:gd name="connsiteY9" fmla="*/ 16256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800" h="812800">
                  <a:moveTo>
                    <a:pt x="406400" y="812800"/>
                  </a:moveTo>
                  <a:cubicBezTo>
                    <a:pt x="630847" y="812800"/>
                    <a:pt x="812800" y="630847"/>
                    <a:pt x="812800" y="406400"/>
                  </a:cubicBezTo>
                  <a:cubicBezTo>
                    <a:pt x="812800" y="181953"/>
                    <a:pt x="630847" y="0"/>
                    <a:pt x="406400" y="0"/>
                  </a:cubicBezTo>
                  <a:cubicBezTo>
                    <a:pt x="181953" y="0"/>
                    <a:pt x="0" y="181953"/>
                    <a:pt x="0" y="406400"/>
                  </a:cubicBezTo>
                  <a:cubicBezTo>
                    <a:pt x="268" y="630741"/>
                    <a:pt x="182059" y="812532"/>
                    <a:pt x="406400" y="812800"/>
                  </a:cubicBezTo>
                  <a:close/>
                  <a:moveTo>
                    <a:pt x="406400" y="162560"/>
                  </a:moveTo>
                  <a:cubicBezTo>
                    <a:pt x="541073" y="162560"/>
                    <a:pt x="650240" y="271727"/>
                    <a:pt x="650240" y="406400"/>
                  </a:cubicBezTo>
                  <a:cubicBezTo>
                    <a:pt x="650240" y="541073"/>
                    <a:pt x="541073" y="650240"/>
                    <a:pt x="406400" y="650240"/>
                  </a:cubicBezTo>
                  <a:cubicBezTo>
                    <a:pt x="271727" y="650240"/>
                    <a:pt x="162560" y="541073"/>
                    <a:pt x="162560" y="406400"/>
                  </a:cubicBezTo>
                  <a:cubicBezTo>
                    <a:pt x="162560" y="271727"/>
                    <a:pt x="271727" y="162560"/>
                    <a:pt x="40640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9" name="Freeform: Shape 32">
              <a:extLst>
                <a:ext uri="{FF2B5EF4-FFF2-40B4-BE49-F238E27FC236}">
                  <a16:creationId xmlns:a16="http://schemas.microsoft.com/office/drawing/2014/main" id="{7E918FAC-5E0C-F397-A81F-7F9D17A21CF2}"/>
                </a:ext>
              </a:extLst>
            </p:cNvPr>
            <p:cNvSpPr/>
            <p:nvPr/>
          </p:nvSpPr>
          <p:spPr>
            <a:xfrm>
              <a:off x="6502400" y="29413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33">
              <a:extLst>
                <a:ext uri="{FF2B5EF4-FFF2-40B4-BE49-F238E27FC236}">
                  <a16:creationId xmlns:a16="http://schemas.microsoft.com/office/drawing/2014/main" id="{D4C77BBF-EF51-0C33-FF62-00B6EF8BCCB7}"/>
                </a:ext>
              </a:extLst>
            </p:cNvPr>
            <p:cNvSpPr/>
            <p:nvPr/>
          </p:nvSpPr>
          <p:spPr>
            <a:xfrm>
              <a:off x="4958080" y="3347720"/>
              <a:ext cx="487680" cy="487680"/>
            </a:xfrm>
            <a:custGeom>
              <a:avLst/>
              <a:gdLst>
                <a:gd name="connsiteX0" fmla="*/ 243840 w 487680"/>
                <a:gd name="connsiteY0" fmla="*/ 487680 h 487680"/>
                <a:gd name="connsiteX1" fmla="*/ 487680 w 487680"/>
                <a:gd name="connsiteY1" fmla="*/ 243840 h 487680"/>
                <a:gd name="connsiteX2" fmla="*/ 243840 w 487680"/>
                <a:gd name="connsiteY2" fmla="*/ 0 h 487680"/>
                <a:gd name="connsiteX3" fmla="*/ 0 w 487680"/>
                <a:gd name="connsiteY3" fmla="*/ 243840 h 487680"/>
                <a:gd name="connsiteX4" fmla="*/ 243840 w 487680"/>
                <a:gd name="connsiteY4" fmla="*/ 487680 h 487680"/>
                <a:gd name="connsiteX5" fmla="*/ 243840 w 487680"/>
                <a:gd name="connsiteY5" fmla="*/ 162560 h 487680"/>
                <a:gd name="connsiteX6" fmla="*/ 325120 w 487680"/>
                <a:gd name="connsiteY6" fmla="*/ 243840 h 487680"/>
                <a:gd name="connsiteX7" fmla="*/ 243840 w 487680"/>
                <a:gd name="connsiteY7" fmla="*/ 325120 h 487680"/>
                <a:gd name="connsiteX8" fmla="*/ 162560 w 487680"/>
                <a:gd name="connsiteY8" fmla="*/ 243840 h 487680"/>
                <a:gd name="connsiteX9" fmla="*/ 243840 w 487680"/>
                <a:gd name="connsiteY9" fmla="*/ 16256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80" h="487680">
                  <a:moveTo>
                    <a:pt x="243840" y="487680"/>
                  </a:moveTo>
                  <a:cubicBezTo>
                    <a:pt x="378513" y="487680"/>
                    <a:pt x="487680" y="378513"/>
                    <a:pt x="487680" y="243840"/>
                  </a:cubicBezTo>
                  <a:cubicBezTo>
                    <a:pt x="487680" y="109167"/>
                    <a:pt x="378513" y="0"/>
                    <a:pt x="243840" y="0"/>
                  </a:cubicBezTo>
                  <a:cubicBezTo>
                    <a:pt x="109167" y="0"/>
                    <a:pt x="0" y="109167"/>
                    <a:pt x="0" y="243840"/>
                  </a:cubicBezTo>
                  <a:cubicBezTo>
                    <a:pt x="0" y="378513"/>
                    <a:pt x="109167" y="487680"/>
                    <a:pt x="243840" y="487680"/>
                  </a:cubicBezTo>
                  <a:close/>
                  <a:moveTo>
                    <a:pt x="243840" y="162560"/>
                  </a:moveTo>
                  <a:cubicBezTo>
                    <a:pt x="288731" y="162560"/>
                    <a:pt x="325120" y="198949"/>
                    <a:pt x="325120" y="243840"/>
                  </a:cubicBezTo>
                  <a:cubicBezTo>
                    <a:pt x="325120" y="288731"/>
                    <a:pt x="288731" y="325120"/>
                    <a:pt x="243840" y="325120"/>
                  </a:cubicBezTo>
                  <a:cubicBezTo>
                    <a:pt x="198949" y="325120"/>
                    <a:pt x="162560" y="288731"/>
                    <a:pt x="162560" y="243840"/>
                  </a:cubicBezTo>
                  <a:cubicBezTo>
                    <a:pt x="162560" y="198949"/>
                    <a:pt x="198949" y="162560"/>
                    <a:pt x="243840" y="16256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34">
              <a:extLst>
                <a:ext uri="{FF2B5EF4-FFF2-40B4-BE49-F238E27FC236}">
                  <a16:creationId xmlns:a16="http://schemas.microsoft.com/office/drawing/2014/main" id="{CD2F7EB7-F592-A272-658B-5A7FBDB25019}"/>
                </a:ext>
              </a:extLst>
            </p:cNvPr>
            <p:cNvSpPr/>
            <p:nvPr/>
          </p:nvSpPr>
          <p:spPr>
            <a:xfrm>
              <a:off x="5689600" y="3510280"/>
              <a:ext cx="975360" cy="975360"/>
            </a:xfrm>
            <a:custGeom>
              <a:avLst/>
              <a:gdLst>
                <a:gd name="connsiteX0" fmla="*/ 0 w 975360"/>
                <a:gd name="connsiteY0" fmla="*/ 487680 h 975360"/>
                <a:gd name="connsiteX1" fmla="*/ 487680 w 975360"/>
                <a:gd name="connsiteY1" fmla="*/ 975360 h 975360"/>
                <a:gd name="connsiteX2" fmla="*/ 975360 w 975360"/>
                <a:gd name="connsiteY2" fmla="*/ 487680 h 975360"/>
                <a:gd name="connsiteX3" fmla="*/ 487680 w 975360"/>
                <a:gd name="connsiteY3" fmla="*/ 0 h 975360"/>
                <a:gd name="connsiteX4" fmla="*/ 0 w 975360"/>
                <a:gd name="connsiteY4" fmla="*/ 487680 h 975360"/>
                <a:gd name="connsiteX5" fmla="*/ 812800 w 975360"/>
                <a:gd name="connsiteY5" fmla="*/ 487680 h 975360"/>
                <a:gd name="connsiteX6" fmla="*/ 487680 w 975360"/>
                <a:gd name="connsiteY6" fmla="*/ 812800 h 975360"/>
                <a:gd name="connsiteX7" fmla="*/ 162560 w 975360"/>
                <a:gd name="connsiteY7" fmla="*/ 487680 h 975360"/>
                <a:gd name="connsiteX8" fmla="*/ 487680 w 975360"/>
                <a:gd name="connsiteY8" fmla="*/ 162560 h 975360"/>
                <a:gd name="connsiteX9" fmla="*/ 812800 w 975360"/>
                <a:gd name="connsiteY9" fmla="*/ 487680 h 97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360" h="975360">
                  <a:moveTo>
                    <a:pt x="0" y="487680"/>
                  </a:moveTo>
                  <a:cubicBezTo>
                    <a:pt x="0" y="757018"/>
                    <a:pt x="218342" y="975360"/>
                    <a:pt x="487680" y="975360"/>
                  </a:cubicBezTo>
                  <a:cubicBezTo>
                    <a:pt x="757018" y="975360"/>
                    <a:pt x="975360" y="757018"/>
                    <a:pt x="975360" y="487680"/>
                  </a:cubicBezTo>
                  <a:cubicBezTo>
                    <a:pt x="975360" y="218342"/>
                    <a:pt x="757018" y="0"/>
                    <a:pt x="487680" y="0"/>
                  </a:cubicBezTo>
                  <a:cubicBezTo>
                    <a:pt x="218456" y="268"/>
                    <a:pt x="268" y="218456"/>
                    <a:pt x="0" y="487680"/>
                  </a:cubicBezTo>
                  <a:close/>
                  <a:moveTo>
                    <a:pt x="812800" y="487680"/>
                  </a:moveTo>
                  <a:cubicBezTo>
                    <a:pt x="812800" y="667236"/>
                    <a:pt x="667236" y="812800"/>
                    <a:pt x="487680" y="812800"/>
                  </a:cubicBezTo>
                  <a:cubicBezTo>
                    <a:pt x="308124" y="812800"/>
                    <a:pt x="162560" y="667236"/>
                    <a:pt x="162560" y="487680"/>
                  </a:cubicBezTo>
                  <a:cubicBezTo>
                    <a:pt x="162560" y="308124"/>
                    <a:pt x="308124" y="162560"/>
                    <a:pt x="487680" y="162560"/>
                  </a:cubicBezTo>
                  <a:cubicBezTo>
                    <a:pt x="667236" y="162560"/>
                    <a:pt x="812800" y="308124"/>
                    <a:pt x="812800" y="487680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ACDAE20C-E9FC-7F57-1AAE-B9B3495CC9D8}"/>
                </a:ext>
              </a:extLst>
            </p:cNvPr>
            <p:cNvSpPr/>
            <p:nvPr/>
          </p:nvSpPr>
          <p:spPr>
            <a:xfrm>
              <a:off x="3657955" y="990859"/>
              <a:ext cx="4795520" cy="4795520"/>
            </a:xfrm>
            <a:custGeom>
              <a:avLst/>
              <a:gdLst>
                <a:gd name="connsiteX0" fmla="*/ 324765 w 4795520"/>
                <a:gd name="connsiteY0" fmla="*/ 2763261 h 4795520"/>
                <a:gd name="connsiteX1" fmla="*/ 495453 w 4795520"/>
                <a:gd name="connsiteY1" fmla="*/ 2714493 h 4795520"/>
                <a:gd name="connsiteX2" fmla="*/ 578033 w 4795520"/>
                <a:gd name="connsiteY2" fmla="*/ 2687264 h 4795520"/>
                <a:gd name="connsiteX3" fmla="*/ 1004916 w 4795520"/>
                <a:gd name="connsiteY3" fmla="*/ 2727904 h 4795520"/>
                <a:gd name="connsiteX4" fmla="*/ 1051408 w 4795520"/>
                <a:gd name="connsiteY4" fmla="*/ 2903469 h 4795520"/>
                <a:gd name="connsiteX5" fmla="*/ 697109 w 4795520"/>
                <a:gd name="connsiteY5" fmla="*/ 3155437 h 4795520"/>
                <a:gd name="connsiteX6" fmla="*/ 626395 w 4795520"/>
                <a:gd name="connsiteY6" fmla="*/ 3169661 h 4795520"/>
                <a:gd name="connsiteX7" fmla="*/ 394666 w 4795520"/>
                <a:gd name="connsiteY7" fmla="*/ 3249072 h 4795520"/>
                <a:gd name="connsiteX8" fmla="*/ 302250 w 4795520"/>
                <a:gd name="connsiteY8" fmla="*/ 3608004 h 4795520"/>
                <a:gd name="connsiteX9" fmla="*/ 496721 w 4795520"/>
                <a:gd name="connsiteY9" fmla="*/ 3800735 h 4795520"/>
                <a:gd name="connsiteX10" fmla="*/ 769448 w 4795520"/>
                <a:gd name="connsiteY10" fmla="*/ 3776579 h 4795520"/>
                <a:gd name="connsiteX11" fmla="*/ 894619 w 4795520"/>
                <a:gd name="connsiteY11" fmla="*/ 3648075 h 4795520"/>
                <a:gd name="connsiteX12" fmla="*/ 951515 w 4795520"/>
                <a:gd name="connsiteY12" fmla="*/ 3584189 h 4795520"/>
                <a:gd name="connsiteX13" fmla="*/ 1343610 w 4795520"/>
                <a:gd name="connsiteY13" fmla="*/ 3408055 h 4795520"/>
                <a:gd name="connsiteX14" fmla="*/ 1470813 w 4795520"/>
                <a:gd name="connsiteY14" fmla="*/ 3533389 h 4795520"/>
                <a:gd name="connsiteX15" fmla="*/ 1288421 w 4795520"/>
                <a:gd name="connsiteY15" fmla="*/ 3930685 h 4795520"/>
                <a:gd name="connsiteX16" fmla="*/ 1235101 w 4795520"/>
                <a:gd name="connsiteY16" fmla="*/ 3977584 h 4795520"/>
                <a:gd name="connsiteX17" fmla="*/ 1058870 w 4795520"/>
                <a:gd name="connsiteY17" fmla="*/ 4231649 h 4795520"/>
                <a:gd name="connsiteX18" fmla="*/ 1173897 w 4795520"/>
                <a:gd name="connsiteY18" fmla="*/ 4518665 h 4795520"/>
                <a:gd name="connsiteX19" fmla="*/ 1381893 w 4795520"/>
                <a:gd name="connsiteY19" fmla="*/ 4593605 h 4795520"/>
                <a:gd name="connsiteX20" fmla="*/ 1614784 w 4795520"/>
                <a:gd name="connsiteY20" fmla="*/ 4494639 h 4795520"/>
                <a:gd name="connsiteX21" fmla="*/ 1706525 w 4795520"/>
                <a:gd name="connsiteY21" fmla="*/ 4258813 h 4795520"/>
                <a:gd name="connsiteX22" fmla="*/ 1724244 w 4795520"/>
                <a:gd name="connsiteY22" fmla="*/ 4173713 h 4795520"/>
                <a:gd name="connsiteX23" fmla="*/ 1973367 w 4795520"/>
                <a:gd name="connsiteY23" fmla="*/ 3823640 h 4795520"/>
                <a:gd name="connsiteX24" fmla="*/ 2146412 w 4795520"/>
                <a:gd name="connsiteY24" fmla="*/ 3870863 h 4795520"/>
                <a:gd name="connsiteX25" fmla="*/ 2188759 w 4795520"/>
                <a:gd name="connsiteY25" fmla="*/ 4305468 h 4795520"/>
                <a:gd name="connsiteX26" fmla="*/ 2166732 w 4795520"/>
                <a:gd name="connsiteY26" fmla="*/ 4372117 h 4795520"/>
                <a:gd name="connsiteX27" fmla="*/ 2140121 w 4795520"/>
                <a:gd name="connsiteY27" fmla="*/ 4680786 h 4795520"/>
                <a:gd name="connsiteX28" fmla="*/ 2383587 w 4795520"/>
                <a:gd name="connsiteY28" fmla="*/ 4872396 h 4795520"/>
                <a:gd name="connsiteX29" fmla="*/ 2438045 w 4795520"/>
                <a:gd name="connsiteY29" fmla="*/ 4876541 h 4795520"/>
                <a:gd name="connsiteX30" fmla="*/ 2668157 w 4795520"/>
                <a:gd name="connsiteY30" fmla="*/ 4781533 h 4795520"/>
                <a:gd name="connsiteX31" fmla="*/ 2763165 w 4795520"/>
                <a:gd name="connsiteY31" fmla="*/ 4551421 h 4795520"/>
                <a:gd name="connsiteX32" fmla="*/ 2713178 w 4795520"/>
                <a:gd name="connsiteY32" fmla="*/ 4378376 h 4795520"/>
                <a:gd name="connsiteX33" fmla="*/ 2687412 w 4795520"/>
                <a:gd name="connsiteY33" fmla="*/ 4298721 h 4795520"/>
                <a:gd name="connsiteX34" fmla="*/ 2728052 w 4795520"/>
                <a:gd name="connsiteY34" fmla="*/ 3871839 h 4795520"/>
                <a:gd name="connsiteX35" fmla="*/ 2903373 w 4795520"/>
                <a:gd name="connsiteY35" fmla="*/ 3823884 h 4795520"/>
                <a:gd name="connsiteX36" fmla="*/ 3156072 w 4795520"/>
                <a:gd name="connsiteY36" fmla="*/ 4180296 h 4795520"/>
                <a:gd name="connsiteX37" fmla="*/ 3169971 w 4795520"/>
                <a:gd name="connsiteY37" fmla="*/ 4249872 h 4795520"/>
                <a:gd name="connsiteX38" fmla="*/ 3259274 w 4795520"/>
                <a:gd name="connsiteY38" fmla="*/ 4491989 h 4795520"/>
                <a:gd name="connsiteX39" fmla="*/ 3496554 w 4795520"/>
                <a:gd name="connsiteY39" fmla="*/ 4593443 h 4795520"/>
                <a:gd name="connsiteX40" fmla="*/ 3607908 w 4795520"/>
                <a:gd name="connsiteY40" fmla="*/ 4573448 h 4795520"/>
                <a:gd name="connsiteX41" fmla="*/ 3800810 w 4795520"/>
                <a:gd name="connsiteY41" fmla="*/ 4378799 h 4795520"/>
                <a:gd name="connsiteX42" fmla="*/ 3776401 w 4795520"/>
                <a:gd name="connsiteY42" fmla="*/ 4105844 h 4795520"/>
                <a:gd name="connsiteX43" fmla="*/ 3649117 w 4795520"/>
                <a:gd name="connsiteY43" fmla="*/ 3981973 h 4795520"/>
                <a:gd name="connsiteX44" fmla="*/ 3584093 w 4795520"/>
                <a:gd name="connsiteY44" fmla="*/ 3923939 h 4795520"/>
                <a:gd name="connsiteX45" fmla="*/ 3405277 w 4795520"/>
                <a:gd name="connsiteY45" fmla="*/ 3533064 h 4795520"/>
                <a:gd name="connsiteX46" fmla="*/ 3532561 w 4795520"/>
                <a:gd name="connsiteY46" fmla="*/ 3406836 h 4795520"/>
                <a:gd name="connsiteX47" fmla="*/ 3929939 w 4795520"/>
                <a:gd name="connsiteY47" fmla="*/ 3587440 h 4795520"/>
                <a:gd name="connsiteX48" fmla="*/ 3977326 w 4795520"/>
                <a:gd name="connsiteY48" fmla="*/ 3641247 h 4795520"/>
                <a:gd name="connsiteX49" fmla="*/ 4228749 w 4795520"/>
                <a:gd name="connsiteY49" fmla="*/ 3817349 h 4795520"/>
                <a:gd name="connsiteX50" fmla="*/ 4515155 w 4795520"/>
                <a:gd name="connsiteY50" fmla="*/ 3706922 h 4795520"/>
                <a:gd name="connsiteX51" fmla="*/ 4589218 w 4795520"/>
                <a:gd name="connsiteY51" fmla="*/ 3439884 h 4795520"/>
                <a:gd name="connsiteX52" fmla="*/ 4430462 w 4795520"/>
                <a:gd name="connsiteY52" fmla="*/ 3212739 h 4795520"/>
                <a:gd name="connsiteX53" fmla="*/ 4254247 w 4795520"/>
                <a:gd name="connsiteY53" fmla="*/ 3169661 h 4795520"/>
                <a:gd name="connsiteX54" fmla="*/ 4174186 w 4795520"/>
                <a:gd name="connsiteY54" fmla="*/ 3152186 h 4795520"/>
                <a:gd name="connsiteX55" fmla="*/ 3825332 w 4795520"/>
                <a:gd name="connsiteY55" fmla="*/ 2902900 h 4795520"/>
                <a:gd name="connsiteX56" fmla="*/ 3871093 w 4795520"/>
                <a:gd name="connsiteY56" fmla="*/ 2727985 h 4795520"/>
                <a:gd name="connsiteX57" fmla="*/ 4305534 w 4795520"/>
                <a:gd name="connsiteY57" fmla="*/ 2687345 h 4795520"/>
                <a:gd name="connsiteX58" fmla="*/ 4372671 w 4795520"/>
                <a:gd name="connsiteY58" fmla="*/ 2710104 h 4795520"/>
                <a:gd name="connsiteX59" fmla="*/ 4750176 w 4795520"/>
                <a:gd name="connsiteY59" fmla="*/ 2694970 h 4795520"/>
                <a:gd name="connsiteX60" fmla="*/ 4858482 w 4795520"/>
                <a:gd name="connsiteY60" fmla="*/ 2333013 h 4795520"/>
                <a:gd name="connsiteX61" fmla="*/ 4551325 w 4795520"/>
                <a:gd name="connsiteY61" fmla="*/ 2113021 h 4795520"/>
                <a:gd name="connsiteX62" fmla="*/ 4380637 w 4795520"/>
                <a:gd name="connsiteY62" fmla="*/ 2161789 h 4795520"/>
                <a:gd name="connsiteX63" fmla="*/ 4298056 w 4795520"/>
                <a:gd name="connsiteY63" fmla="*/ 2189018 h 4795520"/>
                <a:gd name="connsiteX64" fmla="*/ 3871255 w 4795520"/>
                <a:gd name="connsiteY64" fmla="*/ 2148378 h 4795520"/>
                <a:gd name="connsiteX65" fmla="*/ 3824763 w 4795520"/>
                <a:gd name="connsiteY65" fmla="*/ 1972732 h 4795520"/>
                <a:gd name="connsiteX66" fmla="*/ 4178981 w 4795520"/>
                <a:gd name="connsiteY66" fmla="*/ 1720763 h 4795520"/>
                <a:gd name="connsiteX67" fmla="*/ 4249451 w 4795520"/>
                <a:gd name="connsiteY67" fmla="*/ 1706621 h 4795520"/>
                <a:gd name="connsiteX68" fmla="*/ 4481099 w 4795520"/>
                <a:gd name="connsiteY68" fmla="*/ 1627129 h 4795520"/>
                <a:gd name="connsiteX69" fmla="*/ 4573514 w 4795520"/>
                <a:gd name="connsiteY69" fmla="*/ 1268196 h 4795520"/>
                <a:gd name="connsiteX70" fmla="*/ 4378938 w 4795520"/>
                <a:gd name="connsiteY70" fmla="*/ 1075628 h 4795520"/>
                <a:gd name="connsiteX71" fmla="*/ 4106236 w 4795520"/>
                <a:gd name="connsiteY71" fmla="*/ 1099622 h 4795520"/>
                <a:gd name="connsiteX72" fmla="*/ 3981146 w 4795520"/>
                <a:gd name="connsiteY72" fmla="*/ 1228125 h 4795520"/>
                <a:gd name="connsiteX73" fmla="*/ 3924250 w 4795520"/>
                <a:gd name="connsiteY73" fmla="*/ 1292012 h 4795520"/>
                <a:gd name="connsiteX74" fmla="*/ 3532155 w 4795520"/>
                <a:gd name="connsiteY74" fmla="*/ 1468145 h 4795520"/>
                <a:gd name="connsiteX75" fmla="*/ 3405277 w 4795520"/>
                <a:gd name="connsiteY75" fmla="*/ 1342893 h 4795520"/>
                <a:gd name="connsiteX76" fmla="*/ 3587669 w 4795520"/>
                <a:gd name="connsiteY76" fmla="*/ 945596 h 4795520"/>
                <a:gd name="connsiteX77" fmla="*/ 3640989 w 4795520"/>
                <a:gd name="connsiteY77" fmla="*/ 898698 h 4795520"/>
                <a:gd name="connsiteX78" fmla="*/ 3816472 w 4795520"/>
                <a:gd name="connsiteY78" fmla="*/ 564145 h 4795520"/>
                <a:gd name="connsiteX79" fmla="*/ 3557084 w 4795520"/>
                <a:gd name="connsiteY79" fmla="*/ 289487 h 4795520"/>
                <a:gd name="connsiteX80" fmla="*/ 3213050 w 4795520"/>
                <a:gd name="connsiteY80" fmla="*/ 445562 h 4795520"/>
                <a:gd name="connsiteX81" fmla="*/ 3169565 w 4795520"/>
                <a:gd name="connsiteY81" fmla="*/ 617469 h 4795520"/>
                <a:gd name="connsiteX82" fmla="*/ 3151846 w 4795520"/>
                <a:gd name="connsiteY82" fmla="*/ 702569 h 4795520"/>
                <a:gd name="connsiteX83" fmla="*/ 2902723 w 4795520"/>
                <a:gd name="connsiteY83" fmla="*/ 1052561 h 4795520"/>
                <a:gd name="connsiteX84" fmla="*/ 2729678 w 4795520"/>
                <a:gd name="connsiteY84" fmla="*/ 1005337 h 4795520"/>
                <a:gd name="connsiteX85" fmla="*/ 2687331 w 4795520"/>
                <a:gd name="connsiteY85" fmla="*/ 570245 h 4795520"/>
                <a:gd name="connsiteX86" fmla="*/ 2709114 w 4795520"/>
                <a:gd name="connsiteY86" fmla="*/ 504652 h 4795520"/>
                <a:gd name="connsiteX87" fmla="*/ 2695491 w 4795520"/>
                <a:gd name="connsiteY87" fmla="*/ 126585 h 4795520"/>
                <a:gd name="connsiteX88" fmla="*/ 2333291 w 4795520"/>
                <a:gd name="connsiteY88" fmla="*/ 17358 h 4795520"/>
                <a:gd name="connsiteX89" fmla="*/ 2112925 w 4795520"/>
                <a:gd name="connsiteY89" fmla="*/ 324861 h 4795520"/>
                <a:gd name="connsiteX90" fmla="*/ 2162750 w 4795520"/>
                <a:gd name="connsiteY90" fmla="*/ 497662 h 4795520"/>
                <a:gd name="connsiteX91" fmla="*/ 2188678 w 4795520"/>
                <a:gd name="connsiteY91" fmla="*/ 577804 h 4795520"/>
                <a:gd name="connsiteX92" fmla="*/ 2145193 w 4795520"/>
                <a:gd name="connsiteY92" fmla="*/ 1005093 h 4795520"/>
                <a:gd name="connsiteX93" fmla="*/ 1972961 w 4795520"/>
                <a:gd name="connsiteY93" fmla="*/ 1052398 h 4795520"/>
                <a:gd name="connsiteX94" fmla="*/ 1720261 w 4795520"/>
                <a:gd name="connsiteY94" fmla="*/ 695985 h 4795520"/>
                <a:gd name="connsiteX95" fmla="*/ 1706525 w 4795520"/>
                <a:gd name="connsiteY95" fmla="*/ 626572 h 4795520"/>
                <a:gd name="connsiteX96" fmla="*/ 1504528 w 4795520"/>
                <a:gd name="connsiteY96" fmla="*/ 307365 h 4795520"/>
                <a:gd name="connsiteX97" fmla="*/ 1136996 w 4795520"/>
                <a:gd name="connsiteY97" fmla="*/ 394654 h 4795520"/>
                <a:gd name="connsiteX98" fmla="*/ 1100095 w 4795520"/>
                <a:gd name="connsiteY98" fmla="*/ 770600 h 4795520"/>
                <a:gd name="connsiteX99" fmla="*/ 1227542 w 4795520"/>
                <a:gd name="connsiteY99" fmla="*/ 894390 h 4795520"/>
                <a:gd name="connsiteX100" fmla="*/ 1292566 w 4795520"/>
                <a:gd name="connsiteY100" fmla="*/ 952342 h 4795520"/>
                <a:gd name="connsiteX101" fmla="*/ 1471382 w 4795520"/>
                <a:gd name="connsiteY101" fmla="*/ 1343299 h 4795520"/>
                <a:gd name="connsiteX102" fmla="*/ 1344179 w 4795520"/>
                <a:gd name="connsiteY102" fmla="*/ 1469446 h 4795520"/>
                <a:gd name="connsiteX103" fmla="*/ 946719 w 4795520"/>
                <a:gd name="connsiteY103" fmla="*/ 1288842 h 4795520"/>
                <a:gd name="connsiteX104" fmla="*/ 899333 w 4795520"/>
                <a:gd name="connsiteY104" fmla="*/ 1235034 h 4795520"/>
                <a:gd name="connsiteX105" fmla="*/ 564334 w 4795520"/>
                <a:gd name="connsiteY105" fmla="*/ 1059323 h 4795520"/>
                <a:gd name="connsiteX106" fmla="*/ 289341 w 4795520"/>
                <a:gd name="connsiteY106" fmla="*/ 1319086 h 4795520"/>
                <a:gd name="connsiteX107" fmla="*/ 445709 w 4795520"/>
                <a:gd name="connsiteY107" fmla="*/ 1663542 h 4795520"/>
                <a:gd name="connsiteX108" fmla="*/ 621925 w 4795520"/>
                <a:gd name="connsiteY108" fmla="*/ 1706621 h 4795520"/>
                <a:gd name="connsiteX109" fmla="*/ 701823 w 4795520"/>
                <a:gd name="connsiteY109" fmla="*/ 1724096 h 4795520"/>
                <a:gd name="connsiteX110" fmla="*/ 1050595 w 4795520"/>
                <a:gd name="connsiteY110" fmla="*/ 1973463 h 4795520"/>
                <a:gd name="connsiteX111" fmla="*/ 1004916 w 4795520"/>
                <a:gd name="connsiteY111" fmla="*/ 2148378 h 4795520"/>
                <a:gd name="connsiteX112" fmla="*/ 570556 w 4795520"/>
                <a:gd name="connsiteY112" fmla="*/ 2189018 h 4795520"/>
                <a:gd name="connsiteX113" fmla="*/ 503418 w 4795520"/>
                <a:gd name="connsiteY113" fmla="*/ 2166259 h 4795520"/>
                <a:gd name="connsiteX114" fmla="*/ 125831 w 4795520"/>
                <a:gd name="connsiteY114" fmla="*/ 2181280 h 4795520"/>
                <a:gd name="connsiteX115" fmla="*/ 17496 w 4795520"/>
                <a:gd name="connsiteY115" fmla="*/ 2543301 h 4795520"/>
                <a:gd name="connsiteX116" fmla="*/ 324765 w 4795520"/>
                <a:gd name="connsiteY116" fmla="*/ 2763261 h 4795520"/>
                <a:gd name="connsiteX117" fmla="*/ 1587856 w 4795520"/>
                <a:gd name="connsiteY117" fmla="*/ 4084874 h 4795520"/>
                <a:gd name="connsiteX118" fmla="*/ 1543965 w 4795520"/>
                <a:gd name="connsiteY118" fmla="*/ 4263690 h 4795520"/>
                <a:gd name="connsiteX119" fmla="*/ 1522182 w 4795520"/>
                <a:gd name="connsiteY119" fmla="*/ 4349440 h 4795520"/>
                <a:gd name="connsiteX120" fmla="*/ 1350169 w 4795520"/>
                <a:gd name="connsiteY120" fmla="*/ 4426932 h 4795520"/>
                <a:gd name="connsiteX121" fmla="*/ 1220755 w 4795520"/>
                <a:gd name="connsiteY121" fmla="*/ 4289651 h 4795520"/>
                <a:gd name="connsiteX122" fmla="*/ 1308253 w 4795520"/>
                <a:gd name="connsiteY122" fmla="*/ 4122506 h 4795520"/>
                <a:gd name="connsiteX123" fmla="*/ 1432774 w 4795520"/>
                <a:gd name="connsiteY123" fmla="*/ 4004650 h 4795520"/>
                <a:gd name="connsiteX124" fmla="*/ 1603462 w 4795520"/>
                <a:gd name="connsiteY124" fmla="*/ 3638890 h 4795520"/>
                <a:gd name="connsiteX125" fmla="*/ 1815846 w 4795520"/>
                <a:gd name="connsiteY125" fmla="*/ 3761542 h 4795520"/>
                <a:gd name="connsiteX126" fmla="*/ 1587856 w 4795520"/>
                <a:gd name="connsiteY126" fmla="*/ 4084874 h 4795520"/>
                <a:gd name="connsiteX127" fmla="*/ 3439008 w 4795520"/>
                <a:gd name="connsiteY127" fmla="*/ 3997823 h 4795520"/>
                <a:gd name="connsiteX128" fmla="*/ 3572063 w 4795520"/>
                <a:gd name="connsiteY128" fmla="*/ 4125270 h 4795520"/>
                <a:gd name="connsiteX129" fmla="*/ 3635299 w 4795520"/>
                <a:gd name="connsiteY129" fmla="*/ 4186880 h 4795520"/>
                <a:gd name="connsiteX130" fmla="*/ 3616881 w 4795520"/>
                <a:gd name="connsiteY130" fmla="*/ 4374913 h 4795520"/>
                <a:gd name="connsiteX131" fmla="*/ 3433050 w 4795520"/>
                <a:gd name="connsiteY131" fmla="*/ 4418528 h 4795520"/>
                <a:gd name="connsiteX132" fmla="*/ 3332125 w 4795520"/>
                <a:gd name="connsiteY132" fmla="*/ 4258813 h 4795520"/>
                <a:gd name="connsiteX133" fmla="*/ 3292298 w 4795520"/>
                <a:gd name="connsiteY133" fmla="*/ 4092107 h 4795520"/>
                <a:gd name="connsiteX134" fmla="*/ 3060812 w 4795520"/>
                <a:gd name="connsiteY134" fmla="*/ 3762029 h 4795520"/>
                <a:gd name="connsiteX135" fmla="*/ 3272791 w 4795520"/>
                <a:gd name="connsiteY135" fmla="*/ 3638646 h 4795520"/>
                <a:gd name="connsiteX136" fmla="*/ 3439008 w 4795520"/>
                <a:gd name="connsiteY136" fmla="*/ 3997823 h 4795520"/>
                <a:gd name="connsiteX137" fmla="*/ 4289278 w 4795520"/>
                <a:gd name="connsiteY137" fmla="*/ 2351090 h 4795520"/>
                <a:gd name="connsiteX138" fmla="*/ 4466062 w 4795520"/>
                <a:gd name="connsiteY138" fmla="*/ 2299640 h 4795520"/>
                <a:gd name="connsiteX139" fmla="*/ 4675440 w 4795520"/>
                <a:gd name="connsiteY139" fmla="*/ 2332883 h 4795520"/>
                <a:gd name="connsiteX140" fmla="*/ 4674204 w 4795520"/>
                <a:gd name="connsiteY140" fmla="*/ 2547316 h 4795520"/>
                <a:gd name="connsiteX141" fmla="*/ 4461429 w 4795520"/>
                <a:gd name="connsiteY141" fmla="*/ 2573960 h 4795520"/>
                <a:gd name="connsiteX142" fmla="*/ 4297163 w 4795520"/>
                <a:gd name="connsiteY142" fmla="*/ 2525192 h 4795520"/>
                <a:gd name="connsiteX143" fmla="*/ 3895802 w 4795520"/>
                <a:gd name="connsiteY143" fmla="*/ 2560630 h 4795520"/>
                <a:gd name="connsiteX144" fmla="*/ 3901004 w 4795520"/>
                <a:gd name="connsiteY144" fmla="*/ 2438141 h 4795520"/>
                <a:gd name="connsiteX145" fmla="*/ 3895802 w 4795520"/>
                <a:gd name="connsiteY145" fmla="*/ 2315571 h 4795520"/>
                <a:gd name="connsiteX146" fmla="*/ 4289278 w 4795520"/>
                <a:gd name="connsiteY146" fmla="*/ 2351090 h 4795520"/>
                <a:gd name="connsiteX147" fmla="*/ 3288234 w 4795520"/>
                <a:gd name="connsiteY147" fmla="*/ 791408 h 4795520"/>
                <a:gd name="connsiteX148" fmla="*/ 3332125 w 4795520"/>
                <a:gd name="connsiteY148" fmla="*/ 612592 h 4795520"/>
                <a:gd name="connsiteX149" fmla="*/ 3353908 w 4795520"/>
                <a:gd name="connsiteY149" fmla="*/ 526842 h 4795520"/>
                <a:gd name="connsiteX150" fmla="*/ 3525921 w 4795520"/>
                <a:gd name="connsiteY150" fmla="*/ 449348 h 4795520"/>
                <a:gd name="connsiteX151" fmla="*/ 3655335 w 4795520"/>
                <a:gd name="connsiteY151" fmla="*/ 586629 h 4795520"/>
                <a:gd name="connsiteX152" fmla="*/ 3567837 w 4795520"/>
                <a:gd name="connsiteY152" fmla="*/ 753775 h 4795520"/>
                <a:gd name="connsiteX153" fmla="*/ 3443397 w 4795520"/>
                <a:gd name="connsiteY153" fmla="*/ 871631 h 4795520"/>
                <a:gd name="connsiteX154" fmla="*/ 3273116 w 4795520"/>
                <a:gd name="connsiteY154" fmla="*/ 1237391 h 4795520"/>
                <a:gd name="connsiteX155" fmla="*/ 3060731 w 4795520"/>
                <a:gd name="connsiteY155" fmla="*/ 1114740 h 4795520"/>
                <a:gd name="connsiteX156" fmla="*/ 3288234 w 4795520"/>
                <a:gd name="connsiteY156" fmla="*/ 791408 h 4795520"/>
                <a:gd name="connsiteX157" fmla="*/ 1437082 w 4795520"/>
                <a:gd name="connsiteY157" fmla="*/ 878459 h 4795520"/>
                <a:gd name="connsiteX158" fmla="*/ 1304108 w 4795520"/>
                <a:gd name="connsiteY158" fmla="*/ 751093 h 4795520"/>
                <a:gd name="connsiteX159" fmla="*/ 1240791 w 4795520"/>
                <a:gd name="connsiteY159" fmla="*/ 689402 h 4795520"/>
                <a:gd name="connsiteX160" fmla="*/ 1259355 w 4795520"/>
                <a:gd name="connsiteY160" fmla="*/ 501277 h 4795520"/>
                <a:gd name="connsiteX161" fmla="*/ 1443356 w 4795520"/>
                <a:gd name="connsiteY161" fmla="*/ 457917 h 4795520"/>
                <a:gd name="connsiteX162" fmla="*/ 1543965 w 4795520"/>
                <a:gd name="connsiteY162" fmla="*/ 617956 h 4795520"/>
                <a:gd name="connsiteX163" fmla="*/ 1583792 w 4795520"/>
                <a:gd name="connsiteY163" fmla="*/ 784580 h 4795520"/>
                <a:gd name="connsiteX164" fmla="*/ 1815440 w 4795520"/>
                <a:gd name="connsiteY164" fmla="*/ 1114821 h 4795520"/>
                <a:gd name="connsiteX165" fmla="*/ 1603218 w 4795520"/>
                <a:gd name="connsiteY165" fmla="*/ 1237798 h 4795520"/>
                <a:gd name="connsiteX166" fmla="*/ 1437082 w 4795520"/>
                <a:gd name="connsiteY166" fmla="*/ 878459 h 4795520"/>
                <a:gd name="connsiteX167" fmla="*/ 790093 w 4795520"/>
                <a:gd name="connsiteY167" fmla="*/ 1587464 h 4795520"/>
                <a:gd name="connsiteX168" fmla="*/ 614447 w 4795520"/>
                <a:gd name="connsiteY168" fmla="*/ 1544061 h 4795520"/>
                <a:gd name="connsiteX169" fmla="*/ 526746 w 4795520"/>
                <a:gd name="connsiteY169" fmla="*/ 1522603 h 4795520"/>
                <a:gd name="connsiteX170" fmla="*/ 449491 w 4795520"/>
                <a:gd name="connsiteY170" fmla="*/ 1350720 h 4795520"/>
                <a:gd name="connsiteX171" fmla="*/ 586516 w 4795520"/>
                <a:gd name="connsiteY171" fmla="*/ 1221347 h 4795520"/>
                <a:gd name="connsiteX172" fmla="*/ 753679 w 4795520"/>
                <a:gd name="connsiteY172" fmla="*/ 1308349 h 4795520"/>
                <a:gd name="connsiteX173" fmla="*/ 871698 w 4795520"/>
                <a:gd name="connsiteY173" fmla="*/ 1433520 h 4795520"/>
                <a:gd name="connsiteX174" fmla="*/ 1278911 w 4795520"/>
                <a:gd name="connsiteY174" fmla="*/ 1618757 h 4795520"/>
                <a:gd name="connsiteX175" fmla="*/ 1465448 w 4795520"/>
                <a:gd name="connsiteY175" fmla="*/ 1576085 h 4795520"/>
                <a:gd name="connsiteX176" fmla="*/ 2177299 w 4795520"/>
                <a:gd name="connsiteY176" fmla="*/ 1164727 h 4795520"/>
                <a:gd name="connsiteX177" fmla="*/ 2307997 w 4795520"/>
                <a:gd name="connsiteY177" fmla="*/ 1023869 h 4795520"/>
                <a:gd name="connsiteX178" fmla="*/ 2351157 w 4795520"/>
                <a:gd name="connsiteY178" fmla="*/ 586257 h 4795520"/>
                <a:gd name="connsiteX179" fmla="*/ 2299869 w 4795520"/>
                <a:gd name="connsiteY179" fmla="*/ 410530 h 4795520"/>
                <a:gd name="connsiteX180" fmla="*/ 2275485 w 4795520"/>
                <a:gd name="connsiteY180" fmla="*/ 324861 h 4795520"/>
                <a:gd name="connsiteX181" fmla="*/ 2386034 w 4795520"/>
                <a:gd name="connsiteY181" fmla="*/ 171454 h 4795520"/>
                <a:gd name="connsiteX182" fmla="*/ 2566955 w 4795520"/>
                <a:gd name="connsiteY182" fmla="*/ 226431 h 4795520"/>
                <a:gd name="connsiteX183" fmla="*/ 2573457 w 4795520"/>
                <a:gd name="connsiteY183" fmla="*/ 415407 h 4795520"/>
                <a:gd name="connsiteX184" fmla="*/ 2524689 w 4795520"/>
                <a:gd name="connsiteY184" fmla="*/ 577967 h 4795520"/>
                <a:gd name="connsiteX185" fmla="*/ 2567930 w 4795520"/>
                <a:gd name="connsiteY185" fmla="*/ 1024031 h 4795520"/>
                <a:gd name="connsiteX186" fmla="*/ 2698547 w 4795520"/>
                <a:gd name="connsiteY186" fmla="*/ 1164646 h 4795520"/>
                <a:gd name="connsiteX187" fmla="*/ 3410154 w 4795520"/>
                <a:gd name="connsiteY187" fmla="*/ 1575841 h 4795520"/>
                <a:gd name="connsiteX188" fmla="*/ 3597098 w 4795520"/>
                <a:gd name="connsiteY188" fmla="*/ 1618351 h 4795520"/>
                <a:gd name="connsiteX189" fmla="*/ 3998133 w 4795520"/>
                <a:gd name="connsiteY189" fmla="*/ 1436609 h 4795520"/>
                <a:gd name="connsiteX190" fmla="*/ 4123955 w 4795520"/>
                <a:gd name="connsiteY190" fmla="*/ 1304854 h 4795520"/>
                <a:gd name="connsiteX191" fmla="*/ 4186540 w 4795520"/>
                <a:gd name="connsiteY191" fmla="*/ 1240724 h 4795520"/>
                <a:gd name="connsiteX192" fmla="*/ 4400274 w 4795520"/>
                <a:gd name="connsiteY192" fmla="*/ 1286289 h 4795520"/>
                <a:gd name="connsiteX193" fmla="*/ 4375517 w 4795520"/>
                <a:gd name="connsiteY193" fmla="*/ 1503421 h 4795520"/>
                <a:gd name="connsiteX194" fmla="*/ 4258473 w 4795520"/>
                <a:gd name="connsiteY194" fmla="*/ 1544061 h 4795520"/>
                <a:gd name="connsiteX195" fmla="*/ 4091036 w 4795520"/>
                <a:gd name="connsiteY195" fmla="*/ 1583644 h 4795520"/>
                <a:gd name="connsiteX196" fmla="*/ 3724139 w 4795520"/>
                <a:gd name="connsiteY196" fmla="*/ 1844309 h 4795520"/>
                <a:gd name="connsiteX197" fmla="*/ 3671469 w 4795520"/>
                <a:gd name="connsiteY197" fmla="*/ 2025157 h 4795520"/>
                <a:gd name="connsiteX198" fmla="*/ 3671469 w 4795520"/>
                <a:gd name="connsiteY198" fmla="*/ 2850799 h 4795520"/>
                <a:gd name="connsiteX199" fmla="*/ 3724139 w 4795520"/>
                <a:gd name="connsiteY199" fmla="*/ 3031404 h 4795520"/>
                <a:gd name="connsiteX200" fmla="*/ 4086160 w 4795520"/>
                <a:gd name="connsiteY200" fmla="*/ 3288574 h 4795520"/>
                <a:gd name="connsiteX201" fmla="*/ 4261643 w 4795520"/>
                <a:gd name="connsiteY201" fmla="*/ 3332221 h 4795520"/>
                <a:gd name="connsiteX202" fmla="*/ 4349344 w 4795520"/>
                <a:gd name="connsiteY202" fmla="*/ 3353679 h 4795520"/>
                <a:gd name="connsiteX203" fmla="*/ 4426601 w 4795520"/>
                <a:gd name="connsiteY203" fmla="*/ 3525562 h 4795520"/>
                <a:gd name="connsiteX204" fmla="*/ 4289571 w 4795520"/>
                <a:gd name="connsiteY204" fmla="*/ 3654935 h 4795520"/>
                <a:gd name="connsiteX205" fmla="*/ 4122410 w 4795520"/>
                <a:gd name="connsiteY205" fmla="*/ 3567933 h 4795520"/>
                <a:gd name="connsiteX206" fmla="*/ 4004392 w 4795520"/>
                <a:gd name="connsiteY206" fmla="*/ 3442843 h 4795520"/>
                <a:gd name="connsiteX207" fmla="*/ 3597260 w 4795520"/>
                <a:gd name="connsiteY207" fmla="*/ 3257606 h 4795520"/>
                <a:gd name="connsiteX208" fmla="*/ 3410316 w 4795520"/>
                <a:gd name="connsiteY208" fmla="*/ 3300278 h 4795520"/>
                <a:gd name="connsiteX209" fmla="*/ 2643033 w 4795520"/>
                <a:gd name="connsiteY209" fmla="*/ 3721471 h 4795520"/>
                <a:gd name="connsiteX210" fmla="*/ 2575083 w 4795520"/>
                <a:gd name="connsiteY210" fmla="*/ 3791290 h 4795520"/>
                <a:gd name="connsiteX211" fmla="*/ 2524852 w 4795520"/>
                <a:gd name="connsiteY211" fmla="*/ 4290025 h 4795520"/>
                <a:gd name="connsiteX212" fmla="*/ 2575896 w 4795520"/>
                <a:gd name="connsiteY212" fmla="*/ 4465427 h 4795520"/>
                <a:gd name="connsiteX213" fmla="*/ 2600605 w 4795520"/>
                <a:gd name="connsiteY213" fmla="*/ 4551421 h 4795520"/>
                <a:gd name="connsiteX214" fmla="*/ 2543709 w 4795520"/>
                <a:gd name="connsiteY214" fmla="*/ 4675698 h 4795520"/>
                <a:gd name="connsiteX215" fmla="*/ 2330601 w 4795520"/>
                <a:gd name="connsiteY215" fmla="*/ 4672455 h 4795520"/>
                <a:gd name="connsiteX216" fmla="*/ 2302958 w 4795520"/>
                <a:gd name="connsiteY216" fmla="*/ 4461119 h 4795520"/>
                <a:gd name="connsiteX217" fmla="*/ 2351726 w 4795520"/>
                <a:gd name="connsiteY217" fmla="*/ 4297909 h 4795520"/>
                <a:gd name="connsiteX218" fmla="*/ 2308485 w 4795520"/>
                <a:gd name="connsiteY218" fmla="*/ 3852331 h 4795520"/>
                <a:gd name="connsiteX219" fmla="*/ 2177949 w 4795520"/>
                <a:gd name="connsiteY219" fmla="*/ 3711880 h 4795520"/>
                <a:gd name="connsiteX220" fmla="*/ 1466261 w 4795520"/>
                <a:gd name="connsiteY220" fmla="*/ 3300603 h 4795520"/>
                <a:gd name="connsiteX221" fmla="*/ 1343285 w 4795520"/>
                <a:gd name="connsiteY221" fmla="*/ 3244764 h 4795520"/>
                <a:gd name="connsiteX222" fmla="*/ 1279155 w 4795520"/>
                <a:gd name="connsiteY222" fmla="*/ 3258094 h 4795520"/>
                <a:gd name="connsiteX223" fmla="*/ 878119 w 4795520"/>
                <a:gd name="connsiteY223" fmla="*/ 3439836 h 4795520"/>
                <a:gd name="connsiteX224" fmla="*/ 752298 w 4795520"/>
                <a:gd name="connsiteY224" fmla="*/ 3571590 h 4795520"/>
                <a:gd name="connsiteX225" fmla="*/ 689712 w 4795520"/>
                <a:gd name="connsiteY225" fmla="*/ 3635720 h 4795520"/>
                <a:gd name="connsiteX226" fmla="*/ 474915 w 4795520"/>
                <a:gd name="connsiteY226" fmla="*/ 3590797 h 4795520"/>
                <a:gd name="connsiteX227" fmla="*/ 500573 w 4795520"/>
                <a:gd name="connsiteY227" fmla="*/ 3372861 h 4795520"/>
                <a:gd name="connsiteX228" fmla="*/ 617373 w 4795520"/>
                <a:gd name="connsiteY228" fmla="*/ 3332221 h 4795520"/>
                <a:gd name="connsiteX229" fmla="*/ 784728 w 4795520"/>
                <a:gd name="connsiteY229" fmla="*/ 3292556 h 4795520"/>
                <a:gd name="connsiteX230" fmla="*/ 1151708 w 4795520"/>
                <a:gd name="connsiteY230" fmla="*/ 3031810 h 4795520"/>
                <a:gd name="connsiteX231" fmla="*/ 1204377 w 4795520"/>
                <a:gd name="connsiteY231" fmla="*/ 2851043 h 4795520"/>
                <a:gd name="connsiteX232" fmla="*/ 1204377 w 4795520"/>
                <a:gd name="connsiteY232" fmla="*/ 2025645 h 4795520"/>
                <a:gd name="connsiteX233" fmla="*/ 1151789 w 4795520"/>
                <a:gd name="connsiteY233" fmla="*/ 1844715 h 4795520"/>
                <a:gd name="connsiteX234" fmla="*/ 790093 w 4795520"/>
                <a:gd name="connsiteY234" fmla="*/ 1587464 h 4795520"/>
                <a:gd name="connsiteX235" fmla="*/ 164237 w 4795520"/>
                <a:gd name="connsiteY235" fmla="*/ 2409937 h 4795520"/>
                <a:gd name="connsiteX236" fmla="*/ 260464 w 4795520"/>
                <a:gd name="connsiteY236" fmla="*/ 2289147 h 4795520"/>
                <a:gd name="connsiteX237" fmla="*/ 414335 w 4795520"/>
                <a:gd name="connsiteY237" fmla="*/ 2302322 h 4795520"/>
                <a:gd name="connsiteX238" fmla="*/ 578602 w 4795520"/>
                <a:gd name="connsiteY238" fmla="*/ 2351090 h 4795520"/>
                <a:gd name="connsiteX239" fmla="*/ 979882 w 4795520"/>
                <a:gd name="connsiteY239" fmla="*/ 2315733 h 4795520"/>
                <a:gd name="connsiteX240" fmla="*/ 974761 w 4795520"/>
                <a:gd name="connsiteY240" fmla="*/ 2438141 h 4795520"/>
                <a:gd name="connsiteX241" fmla="*/ 979963 w 4795520"/>
                <a:gd name="connsiteY241" fmla="*/ 2560711 h 4795520"/>
                <a:gd name="connsiteX242" fmla="*/ 586486 w 4795520"/>
                <a:gd name="connsiteY242" fmla="*/ 2525192 h 4795520"/>
                <a:gd name="connsiteX243" fmla="*/ 409702 w 4795520"/>
                <a:gd name="connsiteY243" fmla="*/ 2576642 h 4795520"/>
                <a:gd name="connsiteX244" fmla="*/ 200650 w 4795520"/>
                <a:gd name="connsiteY244" fmla="*/ 2543805 h 4795520"/>
                <a:gd name="connsiteX245" fmla="*/ 164562 w 4795520"/>
                <a:gd name="connsiteY245" fmla="*/ 2409937 h 47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4795520" h="4795520">
                  <a:moveTo>
                    <a:pt x="324765" y="2763261"/>
                  </a:moveTo>
                  <a:cubicBezTo>
                    <a:pt x="385117" y="2763391"/>
                    <a:pt x="444280" y="2746485"/>
                    <a:pt x="495453" y="2714493"/>
                  </a:cubicBezTo>
                  <a:cubicBezTo>
                    <a:pt x="519513" y="2697115"/>
                    <a:pt x="548357" y="2687605"/>
                    <a:pt x="578033" y="2687264"/>
                  </a:cubicBezTo>
                  <a:cubicBezTo>
                    <a:pt x="682234" y="2692710"/>
                    <a:pt x="836910" y="2704251"/>
                    <a:pt x="1004916" y="2727904"/>
                  </a:cubicBezTo>
                  <a:cubicBezTo>
                    <a:pt x="1016636" y="2787360"/>
                    <a:pt x="1032161" y="2846004"/>
                    <a:pt x="1051408" y="2903469"/>
                  </a:cubicBezTo>
                  <a:cubicBezTo>
                    <a:pt x="911037" y="3013441"/>
                    <a:pt x="781071" y="3101223"/>
                    <a:pt x="697109" y="3155437"/>
                  </a:cubicBezTo>
                  <a:cubicBezTo>
                    <a:pt x="675564" y="3167344"/>
                    <a:pt x="650868" y="3172311"/>
                    <a:pt x="626395" y="3169661"/>
                  </a:cubicBezTo>
                  <a:cubicBezTo>
                    <a:pt x="541817" y="3165369"/>
                    <a:pt x="458835" y="3193809"/>
                    <a:pt x="394666" y="3249072"/>
                  </a:cubicBezTo>
                  <a:cubicBezTo>
                    <a:pt x="291559" y="3337447"/>
                    <a:pt x="254644" y="3480825"/>
                    <a:pt x="302250" y="3608004"/>
                  </a:cubicBezTo>
                  <a:cubicBezTo>
                    <a:pt x="335544" y="3697737"/>
                    <a:pt x="406688" y="3768247"/>
                    <a:pt x="496721" y="3800735"/>
                  </a:cubicBezTo>
                  <a:cubicBezTo>
                    <a:pt x="586753" y="3833223"/>
                    <a:pt x="686526" y="3824379"/>
                    <a:pt x="769448" y="3776579"/>
                  </a:cubicBezTo>
                  <a:cubicBezTo>
                    <a:pt x="822580" y="3746562"/>
                    <a:pt x="866008" y="3701972"/>
                    <a:pt x="894619" y="3648075"/>
                  </a:cubicBezTo>
                  <a:cubicBezTo>
                    <a:pt x="906697" y="3621521"/>
                    <a:pt x="926529" y="3599250"/>
                    <a:pt x="951515" y="3584189"/>
                  </a:cubicBezTo>
                  <a:cubicBezTo>
                    <a:pt x="1031088" y="3543549"/>
                    <a:pt x="1231118" y="3455766"/>
                    <a:pt x="1343610" y="3408055"/>
                  </a:cubicBezTo>
                  <a:cubicBezTo>
                    <a:pt x="1383380" y="3452418"/>
                    <a:pt x="1425865" y="3494277"/>
                    <a:pt x="1470813" y="3533389"/>
                  </a:cubicBezTo>
                  <a:cubicBezTo>
                    <a:pt x="1401319" y="3706190"/>
                    <a:pt x="1328329" y="3853795"/>
                    <a:pt x="1288421" y="3930685"/>
                  </a:cubicBezTo>
                  <a:cubicBezTo>
                    <a:pt x="1276139" y="3951631"/>
                    <a:pt x="1257445" y="3968074"/>
                    <a:pt x="1235101" y="3977584"/>
                  </a:cubicBezTo>
                  <a:cubicBezTo>
                    <a:pt x="1137394" y="4027279"/>
                    <a:pt x="1071192" y="4122734"/>
                    <a:pt x="1058870" y="4231649"/>
                  </a:cubicBezTo>
                  <a:cubicBezTo>
                    <a:pt x="1046548" y="4340572"/>
                    <a:pt x="1089764" y="4448398"/>
                    <a:pt x="1173897" y="4518665"/>
                  </a:cubicBezTo>
                  <a:cubicBezTo>
                    <a:pt x="1232484" y="4566937"/>
                    <a:pt x="1305985" y="4593418"/>
                    <a:pt x="1381893" y="4593605"/>
                  </a:cubicBezTo>
                  <a:cubicBezTo>
                    <a:pt x="1469691" y="4593353"/>
                    <a:pt x="1553662" y="4557671"/>
                    <a:pt x="1614784" y="4494639"/>
                  </a:cubicBezTo>
                  <a:cubicBezTo>
                    <a:pt x="1675899" y="4431606"/>
                    <a:pt x="1708979" y="4346571"/>
                    <a:pt x="1706525" y="4258813"/>
                  </a:cubicBezTo>
                  <a:cubicBezTo>
                    <a:pt x="1703672" y="4229308"/>
                    <a:pt x="1709849" y="4199633"/>
                    <a:pt x="1724244" y="4173713"/>
                  </a:cubicBezTo>
                  <a:cubicBezTo>
                    <a:pt x="1781140" y="4085930"/>
                    <a:pt x="1868760" y="3957427"/>
                    <a:pt x="1973367" y="3823640"/>
                  </a:cubicBezTo>
                  <a:cubicBezTo>
                    <a:pt x="2029995" y="3843009"/>
                    <a:pt x="2087793" y="3858785"/>
                    <a:pt x="2146412" y="3870863"/>
                  </a:cubicBezTo>
                  <a:cubicBezTo>
                    <a:pt x="2157710" y="3970432"/>
                    <a:pt x="2184451" y="4212240"/>
                    <a:pt x="2188759" y="4305468"/>
                  </a:cubicBezTo>
                  <a:cubicBezTo>
                    <a:pt x="2188580" y="4329445"/>
                    <a:pt x="2180875" y="4352757"/>
                    <a:pt x="2166732" y="4372117"/>
                  </a:cubicBezTo>
                  <a:cubicBezTo>
                    <a:pt x="2106431" y="4463956"/>
                    <a:pt x="2096425" y="4579983"/>
                    <a:pt x="2140121" y="4680786"/>
                  </a:cubicBezTo>
                  <a:cubicBezTo>
                    <a:pt x="2183817" y="4781598"/>
                    <a:pt x="2275339" y="4853620"/>
                    <a:pt x="2383587" y="4872396"/>
                  </a:cubicBezTo>
                  <a:cubicBezTo>
                    <a:pt x="2401599" y="4875241"/>
                    <a:pt x="2419814" y="4876630"/>
                    <a:pt x="2438045" y="4876541"/>
                  </a:cubicBezTo>
                  <a:cubicBezTo>
                    <a:pt x="2524332" y="4876736"/>
                    <a:pt x="2607140" y="4842542"/>
                    <a:pt x="2668157" y="4781533"/>
                  </a:cubicBezTo>
                  <a:cubicBezTo>
                    <a:pt x="2729165" y="4720516"/>
                    <a:pt x="2763360" y="4637708"/>
                    <a:pt x="2763165" y="4551421"/>
                  </a:cubicBezTo>
                  <a:cubicBezTo>
                    <a:pt x="2763393" y="4490144"/>
                    <a:pt x="2746047" y="4430094"/>
                    <a:pt x="2713178" y="4378376"/>
                  </a:cubicBezTo>
                  <a:cubicBezTo>
                    <a:pt x="2696580" y="4355114"/>
                    <a:pt x="2687583" y="4327291"/>
                    <a:pt x="2687412" y="4298721"/>
                  </a:cubicBezTo>
                  <a:cubicBezTo>
                    <a:pt x="2692858" y="4194439"/>
                    <a:pt x="2704156" y="4039926"/>
                    <a:pt x="2728052" y="3871839"/>
                  </a:cubicBezTo>
                  <a:cubicBezTo>
                    <a:pt x="2787443" y="3859565"/>
                    <a:pt x="2845997" y="3843545"/>
                    <a:pt x="2903373" y="3823884"/>
                  </a:cubicBezTo>
                  <a:cubicBezTo>
                    <a:pt x="3018465" y="3970756"/>
                    <a:pt x="3109499" y="4107469"/>
                    <a:pt x="3156072" y="4180296"/>
                  </a:cubicBezTo>
                  <a:cubicBezTo>
                    <a:pt x="3168004" y="4201413"/>
                    <a:pt x="3172873" y="4225789"/>
                    <a:pt x="3169971" y="4249872"/>
                  </a:cubicBezTo>
                  <a:cubicBezTo>
                    <a:pt x="3165192" y="4339426"/>
                    <a:pt x="3197484" y="4426990"/>
                    <a:pt x="3259274" y="4491989"/>
                  </a:cubicBezTo>
                  <a:cubicBezTo>
                    <a:pt x="3321055" y="4556989"/>
                    <a:pt x="3406878" y="4593679"/>
                    <a:pt x="3496554" y="4593443"/>
                  </a:cubicBezTo>
                  <a:cubicBezTo>
                    <a:pt x="3534569" y="4593508"/>
                    <a:pt x="3572291" y="4586737"/>
                    <a:pt x="3607908" y="4573448"/>
                  </a:cubicBezTo>
                  <a:cubicBezTo>
                    <a:pt x="3697747" y="4540156"/>
                    <a:pt x="3768330" y="4468938"/>
                    <a:pt x="3800810" y="4378799"/>
                  </a:cubicBezTo>
                  <a:cubicBezTo>
                    <a:pt x="3833289" y="4288659"/>
                    <a:pt x="3824357" y="4188790"/>
                    <a:pt x="3776401" y="4105844"/>
                  </a:cubicBezTo>
                  <a:cubicBezTo>
                    <a:pt x="3746523" y="4053361"/>
                    <a:pt x="3702396" y="4010413"/>
                    <a:pt x="3649117" y="3981973"/>
                  </a:cubicBezTo>
                  <a:cubicBezTo>
                    <a:pt x="3622051" y="3969684"/>
                    <a:pt x="3599365" y="3949437"/>
                    <a:pt x="3584093" y="3923939"/>
                  </a:cubicBezTo>
                  <a:cubicBezTo>
                    <a:pt x="3536625" y="3830874"/>
                    <a:pt x="3469163" y="3690991"/>
                    <a:pt x="3405277" y="3533064"/>
                  </a:cubicBezTo>
                  <a:cubicBezTo>
                    <a:pt x="3450298" y="3493684"/>
                    <a:pt x="3492807" y="3451524"/>
                    <a:pt x="3532561" y="3406836"/>
                  </a:cubicBezTo>
                  <a:cubicBezTo>
                    <a:pt x="3727633" y="3491448"/>
                    <a:pt x="3871905" y="3557122"/>
                    <a:pt x="3929939" y="3587440"/>
                  </a:cubicBezTo>
                  <a:cubicBezTo>
                    <a:pt x="3951121" y="3599803"/>
                    <a:pt x="3967743" y="3618676"/>
                    <a:pt x="3977326" y="3641247"/>
                  </a:cubicBezTo>
                  <a:cubicBezTo>
                    <a:pt x="4026581" y="3738150"/>
                    <a:pt x="4120842" y="3804173"/>
                    <a:pt x="4228749" y="3817349"/>
                  </a:cubicBezTo>
                  <a:cubicBezTo>
                    <a:pt x="4336648" y="3830524"/>
                    <a:pt x="4444027" y="3789128"/>
                    <a:pt x="4515155" y="3706922"/>
                  </a:cubicBezTo>
                  <a:cubicBezTo>
                    <a:pt x="4578440" y="3633412"/>
                    <a:pt x="4605604" y="3535486"/>
                    <a:pt x="4589218" y="3439884"/>
                  </a:cubicBezTo>
                  <a:cubicBezTo>
                    <a:pt x="4572832" y="3344275"/>
                    <a:pt x="4514611" y="3260979"/>
                    <a:pt x="4430462" y="3212739"/>
                  </a:cubicBezTo>
                  <a:cubicBezTo>
                    <a:pt x="4377077" y="3181755"/>
                    <a:pt x="4315906" y="3166800"/>
                    <a:pt x="4254247" y="3169661"/>
                  </a:cubicBezTo>
                  <a:cubicBezTo>
                    <a:pt x="4226384" y="3172367"/>
                    <a:pt x="4198383" y="3166255"/>
                    <a:pt x="4174186" y="3152186"/>
                  </a:cubicBezTo>
                  <a:cubicBezTo>
                    <a:pt x="4049665" y="3071637"/>
                    <a:pt x="3931890" y="2988081"/>
                    <a:pt x="3825332" y="2902900"/>
                  </a:cubicBezTo>
                  <a:cubicBezTo>
                    <a:pt x="3844278" y="2845622"/>
                    <a:pt x="3859567" y="2787198"/>
                    <a:pt x="3871093" y="2727985"/>
                  </a:cubicBezTo>
                  <a:cubicBezTo>
                    <a:pt x="4055598" y="2701813"/>
                    <a:pt x="4219296" y="2691328"/>
                    <a:pt x="4305534" y="2687345"/>
                  </a:cubicBezTo>
                  <a:cubicBezTo>
                    <a:pt x="4329788" y="2687475"/>
                    <a:pt x="4353343" y="2695457"/>
                    <a:pt x="4372671" y="2710104"/>
                  </a:cubicBezTo>
                  <a:cubicBezTo>
                    <a:pt x="4488829" y="2786190"/>
                    <a:pt x="4640489" y="2780110"/>
                    <a:pt x="4750176" y="2694970"/>
                  </a:cubicBezTo>
                  <a:cubicBezTo>
                    <a:pt x="4859872" y="2609829"/>
                    <a:pt x="4903381" y="2464411"/>
                    <a:pt x="4858482" y="2333013"/>
                  </a:cubicBezTo>
                  <a:cubicBezTo>
                    <a:pt x="4813583" y="2201616"/>
                    <a:pt x="4690184" y="2113232"/>
                    <a:pt x="4551325" y="2113021"/>
                  </a:cubicBezTo>
                  <a:cubicBezTo>
                    <a:pt x="4490975" y="2112875"/>
                    <a:pt x="4431803" y="2129781"/>
                    <a:pt x="4380637" y="2161789"/>
                  </a:cubicBezTo>
                  <a:cubicBezTo>
                    <a:pt x="4356416" y="2178850"/>
                    <a:pt x="4327675" y="2188327"/>
                    <a:pt x="4298056" y="2189018"/>
                  </a:cubicBezTo>
                  <a:cubicBezTo>
                    <a:pt x="4193856" y="2183572"/>
                    <a:pt x="4039180" y="2172111"/>
                    <a:pt x="3871255" y="2148378"/>
                  </a:cubicBezTo>
                  <a:cubicBezTo>
                    <a:pt x="3859551" y="2088889"/>
                    <a:pt x="3844018" y="2030221"/>
                    <a:pt x="3824763" y="1972732"/>
                  </a:cubicBezTo>
                  <a:cubicBezTo>
                    <a:pt x="3964971" y="1862922"/>
                    <a:pt x="4094938" y="1775058"/>
                    <a:pt x="4178981" y="1720763"/>
                  </a:cubicBezTo>
                  <a:cubicBezTo>
                    <a:pt x="4200423" y="1708823"/>
                    <a:pt x="4225059" y="1703874"/>
                    <a:pt x="4249451" y="1706621"/>
                  </a:cubicBezTo>
                  <a:cubicBezTo>
                    <a:pt x="4334039" y="1711075"/>
                    <a:pt x="4417067" y="1682578"/>
                    <a:pt x="4481099" y="1627129"/>
                  </a:cubicBezTo>
                  <a:cubicBezTo>
                    <a:pt x="4584203" y="1538753"/>
                    <a:pt x="4621120" y="1395375"/>
                    <a:pt x="4573514" y="1268196"/>
                  </a:cubicBezTo>
                  <a:cubicBezTo>
                    <a:pt x="4540108" y="1178528"/>
                    <a:pt x="4468948" y="1108099"/>
                    <a:pt x="4378938" y="1075628"/>
                  </a:cubicBezTo>
                  <a:cubicBezTo>
                    <a:pt x="4288929" y="1043157"/>
                    <a:pt x="4189190" y="1051935"/>
                    <a:pt x="4106236" y="1099622"/>
                  </a:cubicBezTo>
                  <a:cubicBezTo>
                    <a:pt x="4053160" y="1129687"/>
                    <a:pt x="4009764" y="1174261"/>
                    <a:pt x="3981146" y="1228125"/>
                  </a:cubicBezTo>
                  <a:cubicBezTo>
                    <a:pt x="3969067" y="1254680"/>
                    <a:pt x="3949235" y="1276950"/>
                    <a:pt x="3924250" y="1292012"/>
                  </a:cubicBezTo>
                  <a:cubicBezTo>
                    <a:pt x="3844677" y="1332652"/>
                    <a:pt x="3644647" y="1420434"/>
                    <a:pt x="3532155" y="1468145"/>
                  </a:cubicBezTo>
                  <a:cubicBezTo>
                    <a:pt x="3492482" y="1423815"/>
                    <a:pt x="3450111" y="1381989"/>
                    <a:pt x="3405277" y="1342893"/>
                  </a:cubicBezTo>
                  <a:cubicBezTo>
                    <a:pt x="3474771" y="1170092"/>
                    <a:pt x="3547761" y="1022487"/>
                    <a:pt x="3587669" y="945596"/>
                  </a:cubicBezTo>
                  <a:cubicBezTo>
                    <a:pt x="3599983" y="924675"/>
                    <a:pt x="3618669" y="908240"/>
                    <a:pt x="3640989" y="898698"/>
                  </a:cubicBezTo>
                  <a:cubicBezTo>
                    <a:pt x="3764916" y="836088"/>
                    <a:pt x="3835411" y="701693"/>
                    <a:pt x="3816472" y="564145"/>
                  </a:cubicBezTo>
                  <a:cubicBezTo>
                    <a:pt x="3797526" y="426598"/>
                    <a:pt x="3693325" y="316261"/>
                    <a:pt x="3557084" y="289487"/>
                  </a:cubicBezTo>
                  <a:cubicBezTo>
                    <a:pt x="3420842" y="262712"/>
                    <a:pt x="3282634" y="325412"/>
                    <a:pt x="3213050" y="445562"/>
                  </a:cubicBezTo>
                  <a:cubicBezTo>
                    <a:pt x="3182675" y="497634"/>
                    <a:pt x="3167606" y="557217"/>
                    <a:pt x="3169565" y="617469"/>
                  </a:cubicBezTo>
                  <a:cubicBezTo>
                    <a:pt x="3172418" y="646976"/>
                    <a:pt x="3166240" y="676653"/>
                    <a:pt x="3151846" y="702569"/>
                  </a:cubicBezTo>
                  <a:cubicBezTo>
                    <a:pt x="3094950" y="790351"/>
                    <a:pt x="3007411" y="918774"/>
                    <a:pt x="2902723" y="1052561"/>
                  </a:cubicBezTo>
                  <a:cubicBezTo>
                    <a:pt x="2846079" y="1033224"/>
                    <a:pt x="2788289" y="1017456"/>
                    <a:pt x="2729678" y="1005337"/>
                  </a:cubicBezTo>
                  <a:cubicBezTo>
                    <a:pt x="2718380" y="905363"/>
                    <a:pt x="2691557" y="662904"/>
                    <a:pt x="2687331" y="570245"/>
                  </a:cubicBezTo>
                  <a:cubicBezTo>
                    <a:pt x="2687501" y="546632"/>
                    <a:pt x="2695125" y="523676"/>
                    <a:pt x="2709114" y="504652"/>
                  </a:cubicBezTo>
                  <a:cubicBezTo>
                    <a:pt x="2785907" y="388690"/>
                    <a:pt x="2780437" y="236721"/>
                    <a:pt x="2695491" y="126585"/>
                  </a:cubicBezTo>
                  <a:cubicBezTo>
                    <a:pt x="2610553" y="16450"/>
                    <a:pt x="2464957" y="-27455"/>
                    <a:pt x="2333291" y="17358"/>
                  </a:cubicBezTo>
                  <a:cubicBezTo>
                    <a:pt x="2201626" y="62171"/>
                    <a:pt x="2113047" y="185775"/>
                    <a:pt x="2112925" y="324861"/>
                  </a:cubicBezTo>
                  <a:cubicBezTo>
                    <a:pt x="2112730" y="386031"/>
                    <a:pt x="2130018" y="445984"/>
                    <a:pt x="2162750" y="497662"/>
                  </a:cubicBezTo>
                  <a:cubicBezTo>
                    <a:pt x="2179453" y="521063"/>
                    <a:pt x="2188507" y="549055"/>
                    <a:pt x="2188678" y="577804"/>
                  </a:cubicBezTo>
                  <a:cubicBezTo>
                    <a:pt x="2184045" y="666724"/>
                    <a:pt x="2160149" y="883905"/>
                    <a:pt x="2145193" y="1005093"/>
                  </a:cubicBezTo>
                  <a:cubicBezTo>
                    <a:pt x="2086842" y="1017212"/>
                    <a:pt x="2029312" y="1033013"/>
                    <a:pt x="1972961" y="1052398"/>
                  </a:cubicBezTo>
                  <a:cubicBezTo>
                    <a:pt x="1857950" y="906094"/>
                    <a:pt x="1766916" y="768893"/>
                    <a:pt x="1720261" y="695985"/>
                  </a:cubicBezTo>
                  <a:cubicBezTo>
                    <a:pt x="1708419" y="674896"/>
                    <a:pt x="1703607" y="650581"/>
                    <a:pt x="1706525" y="626572"/>
                  </a:cubicBezTo>
                  <a:cubicBezTo>
                    <a:pt x="1714255" y="487955"/>
                    <a:pt x="1633105" y="359725"/>
                    <a:pt x="1504528" y="307365"/>
                  </a:cubicBezTo>
                  <a:cubicBezTo>
                    <a:pt x="1375943" y="255005"/>
                    <a:pt x="1228306" y="290071"/>
                    <a:pt x="1136996" y="394654"/>
                  </a:cubicBezTo>
                  <a:cubicBezTo>
                    <a:pt x="1045686" y="499237"/>
                    <a:pt x="1030869" y="650260"/>
                    <a:pt x="1100095" y="770600"/>
                  </a:cubicBezTo>
                  <a:cubicBezTo>
                    <a:pt x="1130038" y="823067"/>
                    <a:pt x="1174222" y="865991"/>
                    <a:pt x="1227542" y="894390"/>
                  </a:cubicBezTo>
                  <a:cubicBezTo>
                    <a:pt x="1254616" y="906631"/>
                    <a:pt x="1277310" y="926845"/>
                    <a:pt x="1292566" y="952342"/>
                  </a:cubicBezTo>
                  <a:cubicBezTo>
                    <a:pt x="1340033" y="1045408"/>
                    <a:pt x="1407577" y="1185372"/>
                    <a:pt x="1471382" y="1343299"/>
                  </a:cubicBezTo>
                  <a:cubicBezTo>
                    <a:pt x="1426393" y="1382655"/>
                    <a:pt x="1383908" y="1424782"/>
                    <a:pt x="1344179" y="1469446"/>
                  </a:cubicBezTo>
                  <a:cubicBezTo>
                    <a:pt x="1252332" y="1429618"/>
                    <a:pt x="1029788" y="1332245"/>
                    <a:pt x="946719" y="1288842"/>
                  </a:cubicBezTo>
                  <a:cubicBezTo>
                    <a:pt x="925538" y="1276479"/>
                    <a:pt x="908916" y="1257606"/>
                    <a:pt x="899333" y="1235034"/>
                  </a:cubicBezTo>
                  <a:cubicBezTo>
                    <a:pt x="836650" y="1110936"/>
                    <a:pt x="702066" y="1040344"/>
                    <a:pt x="564334" y="1059323"/>
                  </a:cubicBezTo>
                  <a:cubicBezTo>
                    <a:pt x="426601" y="1078302"/>
                    <a:pt x="316126" y="1182657"/>
                    <a:pt x="289341" y="1319086"/>
                  </a:cubicBezTo>
                  <a:cubicBezTo>
                    <a:pt x="262556" y="1455514"/>
                    <a:pt x="325376" y="1593902"/>
                    <a:pt x="445709" y="1663542"/>
                  </a:cubicBezTo>
                  <a:cubicBezTo>
                    <a:pt x="499136" y="1694421"/>
                    <a:pt x="560279" y="1709368"/>
                    <a:pt x="621925" y="1706621"/>
                  </a:cubicBezTo>
                  <a:cubicBezTo>
                    <a:pt x="649726" y="1704004"/>
                    <a:pt x="677653" y="1710108"/>
                    <a:pt x="701823" y="1724096"/>
                  </a:cubicBezTo>
                  <a:cubicBezTo>
                    <a:pt x="822215" y="1801288"/>
                    <a:pt x="938616" y="1884510"/>
                    <a:pt x="1050595" y="1973463"/>
                  </a:cubicBezTo>
                  <a:cubicBezTo>
                    <a:pt x="1031690" y="2030749"/>
                    <a:pt x="1016433" y="2089165"/>
                    <a:pt x="1004916" y="2148378"/>
                  </a:cubicBezTo>
                  <a:cubicBezTo>
                    <a:pt x="820735" y="2174469"/>
                    <a:pt x="656875" y="2184954"/>
                    <a:pt x="570556" y="2189018"/>
                  </a:cubicBezTo>
                  <a:cubicBezTo>
                    <a:pt x="546324" y="2188774"/>
                    <a:pt x="522804" y="2180800"/>
                    <a:pt x="503418" y="2166259"/>
                  </a:cubicBezTo>
                  <a:cubicBezTo>
                    <a:pt x="387269" y="2090100"/>
                    <a:pt x="235565" y="2096131"/>
                    <a:pt x="125831" y="2181280"/>
                  </a:cubicBezTo>
                  <a:cubicBezTo>
                    <a:pt x="16098" y="2266421"/>
                    <a:pt x="-27428" y="2411871"/>
                    <a:pt x="17496" y="2543301"/>
                  </a:cubicBezTo>
                  <a:cubicBezTo>
                    <a:pt x="62420" y="2674723"/>
                    <a:pt x="185872" y="2763098"/>
                    <a:pt x="324765" y="2763261"/>
                  </a:cubicBezTo>
                  <a:close/>
                  <a:moveTo>
                    <a:pt x="1587856" y="4084874"/>
                  </a:moveTo>
                  <a:cubicBezTo>
                    <a:pt x="1555035" y="4138486"/>
                    <a:pt x="1539698" y="4200974"/>
                    <a:pt x="1543965" y="4263690"/>
                  </a:cubicBezTo>
                  <a:cubicBezTo>
                    <a:pt x="1544948" y="4293755"/>
                    <a:pt x="1537398" y="4323488"/>
                    <a:pt x="1522182" y="4349440"/>
                  </a:cubicBezTo>
                  <a:cubicBezTo>
                    <a:pt x="1487231" y="4409303"/>
                    <a:pt x="1418168" y="4440417"/>
                    <a:pt x="1350169" y="4426932"/>
                  </a:cubicBezTo>
                  <a:cubicBezTo>
                    <a:pt x="1282170" y="4413448"/>
                    <a:pt x="1230208" y="4358324"/>
                    <a:pt x="1220755" y="4289651"/>
                  </a:cubicBezTo>
                  <a:cubicBezTo>
                    <a:pt x="1211302" y="4220977"/>
                    <a:pt x="1246431" y="4153864"/>
                    <a:pt x="1308253" y="4122506"/>
                  </a:cubicBezTo>
                  <a:cubicBezTo>
                    <a:pt x="1361434" y="4097748"/>
                    <a:pt x="1405131" y="4056385"/>
                    <a:pt x="1432774" y="4004650"/>
                  </a:cubicBezTo>
                  <a:cubicBezTo>
                    <a:pt x="1478047" y="3917437"/>
                    <a:pt x="1540876" y="3788689"/>
                    <a:pt x="1603462" y="3638890"/>
                  </a:cubicBezTo>
                  <a:cubicBezTo>
                    <a:pt x="1670713" y="3685626"/>
                    <a:pt x="1741752" y="3726656"/>
                    <a:pt x="1815846" y="3761542"/>
                  </a:cubicBezTo>
                  <a:cubicBezTo>
                    <a:pt x="1720668" y="3885738"/>
                    <a:pt x="1641501" y="4002700"/>
                    <a:pt x="1587856" y="4084874"/>
                  </a:cubicBezTo>
                  <a:close/>
                  <a:moveTo>
                    <a:pt x="3439008" y="3997823"/>
                  </a:moveTo>
                  <a:cubicBezTo>
                    <a:pt x="3469090" y="4053061"/>
                    <a:pt x="3515582" y="4097594"/>
                    <a:pt x="3572063" y="4125270"/>
                  </a:cubicBezTo>
                  <a:cubicBezTo>
                    <a:pt x="3598561" y="4139396"/>
                    <a:pt x="3620490" y="4160765"/>
                    <a:pt x="3635299" y="4186880"/>
                  </a:cubicBezTo>
                  <a:cubicBezTo>
                    <a:pt x="3669949" y="4247060"/>
                    <a:pt x="3662553" y="4322601"/>
                    <a:pt x="3616881" y="4374913"/>
                  </a:cubicBezTo>
                  <a:cubicBezTo>
                    <a:pt x="3571210" y="4427225"/>
                    <a:pt x="3497351" y="4444749"/>
                    <a:pt x="3433050" y="4418528"/>
                  </a:cubicBezTo>
                  <a:cubicBezTo>
                    <a:pt x="3368750" y="4392307"/>
                    <a:pt x="3328199" y="4328145"/>
                    <a:pt x="3332125" y="4258813"/>
                  </a:cubicBezTo>
                  <a:cubicBezTo>
                    <a:pt x="3337229" y="4200397"/>
                    <a:pt x="3323257" y="4141908"/>
                    <a:pt x="3292298" y="4092107"/>
                  </a:cubicBezTo>
                  <a:cubicBezTo>
                    <a:pt x="3248650" y="4023832"/>
                    <a:pt x="3165907" y="3899312"/>
                    <a:pt x="3060812" y="3762029"/>
                  </a:cubicBezTo>
                  <a:cubicBezTo>
                    <a:pt x="3134818" y="3726941"/>
                    <a:pt x="3205726" y="3685667"/>
                    <a:pt x="3272791" y="3638646"/>
                  </a:cubicBezTo>
                  <a:cubicBezTo>
                    <a:pt x="3333100" y="3783487"/>
                    <a:pt x="3394629" y="3910691"/>
                    <a:pt x="3439008" y="3997823"/>
                  </a:cubicBezTo>
                  <a:close/>
                  <a:moveTo>
                    <a:pt x="4289278" y="2351090"/>
                  </a:moveTo>
                  <a:cubicBezTo>
                    <a:pt x="4352132" y="2352789"/>
                    <a:pt x="4413937" y="2334801"/>
                    <a:pt x="4466062" y="2299640"/>
                  </a:cubicBezTo>
                  <a:cubicBezTo>
                    <a:pt x="4534841" y="2259300"/>
                    <a:pt x="4622543" y="2273224"/>
                    <a:pt x="4675440" y="2332883"/>
                  </a:cubicBezTo>
                  <a:cubicBezTo>
                    <a:pt x="4728914" y="2394534"/>
                    <a:pt x="4728385" y="2486283"/>
                    <a:pt x="4674204" y="2547316"/>
                  </a:cubicBezTo>
                  <a:cubicBezTo>
                    <a:pt x="4620023" y="2608349"/>
                    <a:pt x="4528989" y="2619753"/>
                    <a:pt x="4461429" y="2573960"/>
                  </a:cubicBezTo>
                  <a:cubicBezTo>
                    <a:pt x="4413311" y="2540537"/>
                    <a:pt x="4355725" y="2523436"/>
                    <a:pt x="4297163" y="2525192"/>
                  </a:cubicBezTo>
                  <a:cubicBezTo>
                    <a:pt x="4216289" y="2528849"/>
                    <a:pt x="4067221" y="2538278"/>
                    <a:pt x="3895802" y="2560630"/>
                  </a:cubicBezTo>
                  <a:cubicBezTo>
                    <a:pt x="3899134" y="2519990"/>
                    <a:pt x="3901004" y="2479350"/>
                    <a:pt x="3901004" y="2438141"/>
                  </a:cubicBezTo>
                  <a:cubicBezTo>
                    <a:pt x="3901004" y="2396932"/>
                    <a:pt x="3899216" y="2356129"/>
                    <a:pt x="3895802" y="2315571"/>
                  </a:cubicBezTo>
                  <a:cubicBezTo>
                    <a:pt x="4050884" y="2335728"/>
                    <a:pt x="4191661" y="2345969"/>
                    <a:pt x="4289278" y="2351090"/>
                  </a:cubicBezTo>
                  <a:close/>
                  <a:moveTo>
                    <a:pt x="3288234" y="791408"/>
                  </a:moveTo>
                  <a:cubicBezTo>
                    <a:pt x="3321055" y="737796"/>
                    <a:pt x="3336392" y="675307"/>
                    <a:pt x="3332125" y="612592"/>
                  </a:cubicBezTo>
                  <a:cubicBezTo>
                    <a:pt x="3331141" y="582525"/>
                    <a:pt x="3338692" y="552793"/>
                    <a:pt x="3353908" y="526842"/>
                  </a:cubicBezTo>
                  <a:cubicBezTo>
                    <a:pt x="3388859" y="466977"/>
                    <a:pt x="3457922" y="435862"/>
                    <a:pt x="3525921" y="449348"/>
                  </a:cubicBezTo>
                  <a:cubicBezTo>
                    <a:pt x="3593920" y="462835"/>
                    <a:pt x="3645882" y="517957"/>
                    <a:pt x="3655335" y="586629"/>
                  </a:cubicBezTo>
                  <a:cubicBezTo>
                    <a:pt x="3664788" y="655301"/>
                    <a:pt x="3629658" y="722414"/>
                    <a:pt x="3567837" y="753775"/>
                  </a:cubicBezTo>
                  <a:cubicBezTo>
                    <a:pt x="3514712" y="778583"/>
                    <a:pt x="3471057" y="819929"/>
                    <a:pt x="3443397" y="871631"/>
                  </a:cubicBezTo>
                  <a:cubicBezTo>
                    <a:pt x="3398124" y="958845"/>
                    <a:pt x="3335295" y="1087592"/>
                    <a:pt x="3273116" y="1237391"/>
                  </a:cubicBezTo>
                  <a:cubicBezTo>
                    <a:pt x="3205865" y="1190655"/>
                    <a:pt x="3134826" y="1149625"/>
                    <a:pt x="3060731" y="1114740"/>
                  </a:cubicBezTo>
                  <a:cubicBezTo>
                    <a:pt x="3155422" y="990544"/>
                    <a:pt x="3234589" y="873582"/>
                    <a:pt x="3288234" y="791408"/>
                  </a:cubicBezTo>
                  <a:close/>
                  <a:moveTo>
                    <a:pt x="1437082" y="878459"/>
                  </a:moveTo>
                  <a:cubicBezTo>
                    <a:pt x="1407024" y="823253"/>
                    <a:pt x="1360557" y="778745"/>
                    <a:pt x="1304108" y="751093"/>
                  </a:cubicBezTo>
                  <a:cubicBezTo>
                    <a:pt x="1277602" y="736918"/>
                    <a:pt x="1255648" y="715530"/>
                    <a:pt x="1240791" y="689402"/>
                  </a:cubicBezTo>
                  <a:cubicBezTo>
                    <a:pt x="1206133" y="629171"/>
                    <a:pt x="1213594" y="553572"/>
                    <a:pt x="1259355" y="501277"/>
                  </a:cubicBezTo>
                  <a:cubicBezTo>
                    <a:pt x="1305115" y="448983"/>
                    <a:pt x="1379056" y="431558"/>
                    <a:pt x="1443356" y="457917"/>
                  </a:cubicBezTo>
                  <a:cubicBezTo>
                    <a:pt x="1507649" y="484276"/>
                    <a:pt x="1548078" y="548589"/>
                    <a:pt x="1543965" y="617956"/>
                  </a:cubicBezTo>
                  <a:cubicBezTo>
                    <a:pt x="1538877" y="676343"/>
                    <a:pt x="1552849" y="734807"/>
                    <a:pt x="1583792" y="784580"/>
                  </a:cubicBezTo>
                  <a:cubicBezTo>
                    <a:pt x="1636624" y="867161"/>
                    <a:pt x="1716604" y="985911"/>
                    <a:pt x="1815440" y="1114821"/>
                  </a:cubicBezTo>
                  <a:cubicBezTo>
                    <a:pt x="1741386" y="1149804"/>
                    <a:pt x="1670396" y="1190940"/>
                    <a:pt x="1603218" y="1237798"/>
                  </a:cubicBezTo>
                  <a:cubicBezTo>
                    <a:pt x="1543071" y="1092876"/>
                    <a:pt x="1481542" y="965591"/>
                    <a:pt x="1437082" y="878459"/>
                  </a:cubicBezTo>
                  <a:close/>
                  <a:moveTo>
                    <a:pt x="790093" y="1587464"/>
                  </a:moveTo>
                  <a:cubicBezTo>
                    <a:pt x="737657" y="1554668"/>
                    <a:pt x="676123" y="1539460"/>
                    <a:pt x="614447" y="1544061"/>
                  </a:cubicBezTo>
                  <a:cubicBezTo>
                    <a:pt x="583745" y="1545621"/>
                    <a:pt x="553258" y="1538168"/>
                    <a:pt x="526746" y="1522603"/>
                  </a:cubicBezTo>
                  <a:cubicBezTo>
                    <a:pt x="467023" y="1487604"/>
                    <a:pt x="436018" y="1418621"/>
                    <a:pt x="449491" y="1350720"/>
                  </a:cubicBezTo>
                  <a:cubicBezTo>
                    <a:pt x="462962" y="1282819"/>
                    <a:pt x="517955" y="1230897"/>
                    <a:pt x="586516" y="1221347"/>
                  </a:cubicBezTo>
                  <a:cubicBezTo>
                    <a:pt x="655077" y="1211796"/>
                    <a:pt x="722166" y="1246714"/>
                    <a:pt x="753679" y="1308349"/>
                  </a:cubicBezTo>
                  <a:cubicBezTo>
                    <a:pt x="778423" y="1361750"/>
                    <a:pt x="819841" y="1405682"/>
                    <a:pt x="871698" y="1433520"/>
                  </a:cubicBezTo>
                  <a:cubicBezTo>
                    <a:pt x="955579" y="1477249"/>
                    <a:pt x="1162843" y="1568363"/>
                    <a:pt x="1278911" y="1618757"/>
                  </a:cubicBezTo>
                  <a:cubicBezTo>
                    <a:pt x="1343764" y="1646514"/>
                    <a:pt x="1419111" y="1629275"/>
                    <a:pt x="1465448" y="1576085"/>
                  </a:cubicBezTo>
                  <a:cubicBezTo>
                    <a:pt x="1651856" y="1365415"/>
                    <a:pt x="1901694" y="1221046"/>
                    <a:pt x="2177299" y="1164727"/>
                  </a:cubicBezTo>
                  <a:cubicBezTo>
                    <a:pt x="2246923" y="1151300"/>
                    <a:pt x="2299812" y="1094298"/>
                    <a:pt x="2307997" y="1023869"/>
                  </a:cubicBezTo>
                  <a:cubicBezTo>
                    <a:pt x="2322058" y="900486"/>
                    <a:pt x="2346361" y="679567"/>
                    <a:pt x="2351157" y="586257"/>
                  </a:cubicBezTo>
                  <a:cubicBezTo>
                    <a:pt x="2352961" y="523746"/>
                    <a:pt x="2335014" y="462256"/>
                    <a:pt x="2299869" y="410530"/>
                  </a:cubicBezTo>
                  <a:cubicBezTo>
                    <a:pt x="2283743" y="384882"/>
                    <a:pt x="2275282" y="355158"/>
                    <a:pt x="2275485" y="324861"/>
                  </a:cubicBezTo>
                  <a:cubicBezTo>
                    <a:pt x="2275745" y="255349"/>
                    <a:pt x="2320173" y="193694"/>
                    <a:pt x="2386034" y="171454"/>
                  </a:cubicBezTo>
                  <a:cubicBezTo>
                    <a:pt x="2451887" y="149213"/>
                    <a:pt x="2524600" y="171308"/>
                    <a:pt x="2566955" y="226431"/>
                  </a:cubicBezTo>
                  <a:cubicBezTo>
                    <a:pt x="2609302" y="281552"/>
                    <a:pt x="2611919" y="357503"/>
                    <a:pt x="2573457" y="415407"/>
                  </a:cubicBezTo>
                  <a:cubicBezTo>
                    <a:pt x="2540165" y="462948"/>
                    <a:pt x="2523064" y="519948"/>
                    <a:pt x="2524689" y="577967"/>
                  </a:cubicBezTo>
                  <a:cubicBezTo>
                    <a:pt x="2528997" y="672008"/>
                    <a:pt x="2553625" y="897803"/>
                    <a:pt x="2567930" y="1024031"/>
                  </a:cubicBezTo>
                  <a:cubicBezTo>
                    <a:pt x="2576205" y="1094347"/>
                    <a:pt x="2629037" y="1151218"/>
                    <a:pt x="2698547" y="1164646"/>
                  </a:cubicBezTo>
                  <a:cubicBezTo>
                    <a:pt x="2974078" y="1220892"/>
                    <a:pt x="3223836" y="1365212"/>
                    <a:pt x="3410154" y="1575841"/>
                  </a:cubicBezTo>
                  <a:cubicBezTo>
                    <a:pt x="3456662" y="1629039"/>
                    <a:pt x="3532155" y="1646213"/>
                    <a:pt x="3597098" y="1618351"/>
                  </a:cubicBezTo>
                  <a:cubicBezTo>
                    <a:pt x="3710890" y="1568770"/>
                    <a:pt x="3914090" y="1479199"/>
                    <a:pt x="3998133" y="1436609"/>
                  </a:cubicBezTo>
                  <a:cubicBezTo>
                    <a:pt x="4052623" y="1406673"/>
                    <a:pt x="4096563" y="1360669"/>
                    <a:pt x="4123955" y="1304854"/>
                  </a:cubicBezTo>
                  <a:cubicBezTo>
                    <a:pt x="4138309" y="1277966"/>
                    <a:pt x="4160011" y="1255728"/>
                    <a:pt x="4186540" y="1240724"/>
                  </a:cubicBezTo>
                  <a:cubicBezTo>
                    <a:pt x="4258888" y="1198613"/>
                    <a:pt x="4351392" y="1218331"/>
                    <a:pt x="4400274" y="1286289"/>
                  </a:cubicBezTo>
                  <a:cubicBezTo>
                    <a:pt x="4449164" y="1354248"/>
                    <a:pt x="4438443" y="1448215"/>
                    <a:pt x="4375517" y="1503421"/>
                  </a:cubicBezTo>
                  <a:cubicBezTo>
                    <a:pt x="4343167" y="1531495"/>
                    <a:pt x="4301259" y="1546044"/>
                    <a:pt x="4258473" y="1544061"/>
                  </a:cubicBezTo>
                  <a:cubicBezTo>
                    <a:pt x="4199854" y="1538891"/>
                    <a:pt x="4141137" y="1552774"/>
                    <a:pt x="4091036" y="1583644"/>
                  </a:cubicBezTo>
                  <a:cubicBezTo>
                    <a:pt x="4003742" y="1639809"/>
                    <a:pt x="3869223" y="1730598"/>
                    <a:pt x="3724139" y="1844309"/>
                  </a:cubicBezTo>
                  <a:cubicBezTo>
                    <a:pt x="3670079" y="1887371"/>
                    <a:pt x="3648987" y="1959800"/>
                    <a:pt x="3671469" y="2025157"/>
                  </a:cubicBezTo>
                  <a:cubicBezTo>
                    <a:pt x="3760877" y="2293113"/>
                    <a:pt x="3760877" y="2582844"/>
                    <a:pt x="3671469" y="2850799"/>
                  </a:cubicBezTo>
                  <a:cubicBezTo>
                    <a:pt x="3649125" y="2916083"/>
                    <a:pt x="3670201" y="2988366"/>
                    <a:pt x="3724139" y="3031404"/>
                  </a:cubicBezTo>
                  <a:cubicBezTo>
                    <a:pt x="3835573" y="3118861"/>
                    <a:pt x="3957412" y="3205343"/>
                    <a:pt x="4086160" y="3288574"/>
                  </a:cubicBezTo>
                  <a:cubicBezTo>
                    <a:pt x="4138593" y="3321248"/>
                    <a:pt x="4200009" y="3336529"/>
                    <a:pt x="4261643" y="3332221"/>
                  </a:cubicBezTo>
                  <a:cubicBezTo>
                    <a:pt x="4292359" y="3330538"/>
                    <a:pt x="4322879" y="3338008"/>
                    <a:pt x="4349344" y="3353679"/>
                  </a:cubicBezTo>
                  <a:cubicBezTo>
                    <a:pt x="4409069" y="3388678"/>
                    <a:pt x="4440069" y="3457660"/>
                    <a:pt x="4426601" y="3525562"/>
                  </a:cubicBezTo>
                  <a:cubicBezTo>
                    <a:pt x="4413125" y="3593463"/>
                    <a:pt x="4358139" y="3645385"/>
                    <a:pt x="4289571" y="3654935"/>
                  </a:cubicBezTo>
                  <a:cubicBezTo>
                    <a:pt x="4221011" y="3664485"/>
                    <a:pt x="4153923" y="3629567"/>
                    <a:pt x="4122410" y="3567933"/>
                  </a:cubicBezTo>
                  <a:cubicBezTo>
                    <a:pt x="4097685" y="3514532"/>
                    <a:pt x="4056265" y="3470633"/>
                    <a:pt x="4004392" y="3442843"/>
                  </a:cubicBezTo>
                  <a:cubicBezTo>
                    <a:pt x="3921405" y="3399521"/>
                    <a:pt x="3713735" y="3308162"/>
                    <a:pt x="3597260" y="3257606"/>
                  </a:cubicBezTo>
                  <a:cubicBezTo>
                    <a:pt x="3532301" y="3229653"/>
                    <a:pt x="3456711" y="3246901"/>
                    <a:pt x="3410316" y="3300278"/>
                  </a:cubicBezTo>
                  <a:cubicBezTo>
                    <a:pt x="3211392" y="3525716"/>
                    <a:pt x="2940030" y="3674678"/>
                    <a:pt x="2643033" y="3721471"/>
                  </a:cubicBezTo>
                  <a:cubicBezTo>
                    <a:pt x="2607506" y="3727282"/>
                    <a:pt x="2579935" y="3755616"/>
                    <a:pt x="2575083" y="3791290"/>
                  </a:cubicBezTo>
                  <a:cubicBezTo>
                    <a:pt x="2544766" y="3987175"/>
                    <a:pt x="2531029" y="4170543"/>
                    <a:pt x="2524852" y="4290025"/>
                  </a:cubicBezTo>
                  <a:cubicBezTo>
                    <a:pt x="2522926" y="4352415"/>
                    <a:pt x="2540791" y="4413814"/>
                    <a:pt x="2575896" y="4465427"/>
                  </a:cubicBezTo>
                  <a:cubicBezTo>
                    <a:pt x="2592201" y="4491128"/>
                    <a:pt x="2600784" y="4520982"/>
                    <a:pt x="2600605" y="4551421"/>
                  </a:cubicBezTo>
                  <a:cubicBezTo>
                    <a:pt x="2600824" y="4599197"/>
                    <a:pt x="2580017" y="4644649"/>
                    <a:pt x="2543709" y="4675698"/>
                  </a:cubicBezTo>
                  <a:cubicBezTo>
                    <a:pt x="2481709" y="4727652"/>
                    <a:pt x="2390984" y="4726270"/>
                    <a:pt x="2330601" y="4672455"/>
                  </a:cubicBezTo>
                  <a:cubicBezTo>
                    <a:pt x="2270210" y="4618631"/>
                    <a:pt x="2258449" y="4528663"/>
                    <a:pt x="2302958" y="4461119"/>
                  </a:cubicBezTo>
                  <a:cubicBezTo>
                    <a:pt x="2336234" y="4413326"/>
                    <a:pt x="2353327" y="4356121"/>
                    <a:pt x="2351726" y="4297909"/>
                  </a:cubicBezTo>
                  <a:cubicBezTo>
                    <a:pt x="2347337" y="4203217"/>
                    <a:pt x="2322790" y="3978072"/>
                    <a:pt x="2308485" y="3852331"/>
                  </a:cubicBezTo>
                  <a:cubicBezTo>
                    <a:pt x="2300153" y="3782106"/>
                    <a:pt x="2247378" y="3725315"/>
                    <a:pt x="2177949" y="3711880"/>
                  </a:cubicBezTo>
                  <a:cubicBezTo>
                    <a:pt x="1902385" y="3655626"/>
                    <a:pt x="1652587" y="3511273"/>
                    <a:pt x="1466261" y="3300603"/>
                  </a:cubicBezTo>
                  <a:cubicBezTo>
                    <a:pt x="1435155" y="3265238"/>
                    <a:pt x="1390378" y="3244902"/>
                    <a:pt x="1343285" y="3244764"/>
                  </a:cubicBezTo>
                  <a:cubicBezTo>
                    <a:pt x="1321225" y="3244788"/>
                    <a:pt x="1299401" y="3249323"/>
                    <a:pt x="1279155" y="3258094"/>
                  </a:cubicBezTo>
                  <a:cubicBezTo>
                    <a:pt x="1165363" y="3307674"/>
                    <a:pt x="962163" y="3397245"/>
                    <a:pt x="878119" y="3439836"/>
                  </a:cubicBezTo>
                  <a:cubicBezTo>
                    <a:pt x="823629" y="3469771"/>
                    <a:pt x="779691" y="3515776"/>
                    <a:pt x="752298" y="3571590"/>
                  </a:cubicBezTo>
                  <a:cubicBezTo>
                    <a:pt x="737968" y="3598494"/>
                    <a:pt x="716255" y="3620741"/>
                    <a:pt x="689712" y="3635720"/>
                  </a:cubicBezTo>
                  <a:cubicBezTo>
                    <a:pt x="617283" y="3678620"/>
                    <a:pt x="524083" y="3659129"/>
                    <a:pt x="474915" y="3590797"/>
                  </a:cubicBezTo>
                  <a:cubicBezTo>
                    <a:pt x="425748" y="3522465"/>
                    <a:pt x="436881" y="3427904"/>
                    <a:pt x="500573" y="3372861"/>
                  </a:cubicBezTo>
                  <a:cubicBezTo>
                    <a:pt x="532822" y="3344779"/>
                    <a:pt x="574659" y="3330221"/>
                    <a:pt x="617373" y="3332221"/>
                  </a:cubicBezTo>
                  <a:cubicBezTo>
                    <a:pt x="675963" y="3337220"/>
                    <a:pt x="734613" y="3323321"/>
                    <a:pt x="784728" y="3292556"/>
                  </a:cubicBezTo>
                  <a:cubicBezTo>
                    <a:pt x="871942" y="3236473"/>
                    <a:pt x="1006379" y="3145683"/>
                    <a:pt x="1151708" y="3031810"/>
                  </a:cubicBezTo>
                  <a:cubicBezTo>
                    <a:pt x="1205734" y="2988764"/>
                    <a:pt x="1226827" y="2916376"/>
                    <a:pt x="1204377" y="2851043"/>
                  </a:cubicBezTo>
                  <a:cubicBezTo>
                    <a:pt x="1115026" y="2583169"/>
                    <a:pt x="1115026" y="2293519"/>
                    <a:pt x="1204377" y="2025645"/>
                  </a:cubicBezTo>
                  <a:cubicBezTo>
                    <a:pt x="1226892" y="1960279"/>
                    <a:pt x="1205832" y="1887826"/>
                    <a:pt x="1151789" y="1844715"/>
                  </a:cubicBezTo>
                  <a:cubicBezTo>
                    <a:pt x="1041004" y="1757421"/>
                    <a:pt x="919165" y="1670939"/>
                    <a:pt x="790093" y="1587464"/>
                  </a:cubicBezTo>
                  <a:close/>
                  <a:moveTo>
                    <a:pt x="164237" y="2409937"/>
                  </a:moveTo>
                  <a:cubicBezTo>
                    <a:pt x="174084" y="2356113"/>
                    <a:pt x="210201" y="2310775"/>
                    <a:pt x="260464" y="2289147"/>
                  </a:cubicBezTo>
                  <a:cubicBezTo>
                    <a:pt x="310729" y="2267518"/>
                    <a:pt x="368480" y="2272468"/>
                    <a:pt x="414335" y="2302322"/>
                  </a:cubicBezTo>
                  <a:cubicBezTo>
                    <a:pt x="462400" y="2335866"/>
                    <a:pt x="520020" y="2352968"/>
                    <a:pt x="578602" y="2351090"/>
                  </a:cubicBezTo>
                  <a:cubicBezTo>
                    <a:pt x="676138" y="2346701"/>
                    <a:pt x="819110" y="2336785"/>
                    <a:pt x="979882" y="2315733"/>
                  </a:cubicBezTo>
                  <a:cubicBezTo>
                    <a:pt x="976549" y="2356373"/>
                    <a:pt x="974761" y="2397013"/>
                    <a:pt x="974761" y="2438141"/>
                  </a:cubicBezTo>
                  <a:cubicBezTo>
                    <a:pt x="974761" y="2479269"/>
                    <a:pt x="976630" y="2520152"/>
                    <a:pt x="979963" y="2560711"/>
                  </a:cubicBezTo>
                  <a:cubicBezTo>
                    <a:pt x="824881" y="2540554"/>
                    <a:pt x="684104" y="2530312"/>
                    <a:pt x="586486" y="2525192"/>
                  </a:cubicBezTo>
                  <a:cubicBezTo>
                    <a:pt x="523666" y="2523721"/>
                    <a:pt x="461925" y="2541692"/>
                    <a:pt x="409702" y="2576642"/>
                  </a:cubicBezTo>
                  <a:cubicBezTo>
                    <a:pt x="341107" y="2616965"/>
                    <a:pt x="253581" y="2603212"/>
                    <a:pt x="200650" y="2543805"/>
                  </a:cubicBezTo>
                  <a:cubicBezTo>
                    <a:pt x="169178" y="2506839"/>
                    <a:pt x="155934" y="2457713"/>
                    <a:pt x="164562" y="2409937"/>
                  </a:cubicBezTo>
                  <a:close/>
                </a:path>
              </a:pathLst>
            </a:custGeom>
            <a:grpFill/>
            <a:ln w="81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E86E4B-7DA7-0F66-5ABD-F86F453C02D0}"/>
              </a:ext>
            </a:extLst>
          </p:cNvPr>
          <p:cNvGrpSpPr/>
          <p:nvPr/>
        </p:nvGrpSpPr>
        <p:grpSpPr>
          <a:xfrm>
            <a:off x="1276617" y="1095201"/>
            <a:ext cx="9638765" cy="5479674"/>
            <a:chOff x="1276617" y="1198698"/>
            <a:chExt cx="9638765" cy="547967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E560D5-48B6-BA34-1DFF-189630F13C53}"/>
                </a:ext>
              </a:extLst>
            </p:cNvPr>
            <p:cNvGrpSpPr/>
            <p:nvPr/>
          </p:nvGrpSpPr>
          <p:grpSpPr>
            <a:xfrm>
              <a:off x="1276618" y="1203554"/>
              <a:ext cx="9638764" cy="5474818"/>
              <a:chOff x="1276618" y="1203554"/>
              <a:chExt cx="9638764" cy="5474818"/>
            </a:xfrm>
          </p:grpSpPr>
          <p:pic>
            <p:nvPicPr>
              <p:cNvPr id="6" name="Picture 5" descr="Bar chart&#10;&#10;Description automatically generated">
                <a:extLst>
                  <a:ext uri="{FF2B5EF4-FFF2-40B4-BE49-F238E27FC236}">
                    <a16:creationId xmlns:a16="http://schemas.microsoft.com/office/drawing/2014/main" id="{8025A3AC-09DE-6381-4460-DD0D5B78C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6618" y="1203554"/>
                <a:ext cx="9638764" cy="5474818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3D9B8D1-BEEF-57F7-4B7F-0C5009548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1819" y="1454496"/>
                <a:ext cx="0" cy="48175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1AFF9CF-68A0-6DE8-5BFF-372B20A5B4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112" y="1454496"/>
                <a:ext cx="0" cy="48175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A5C778-75F6-6B04-8860-9FB6D4917E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5914" y="1454496"/>
                <a:ext cx="0" cy="48175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BB570E3C-634B-6AC6-6D0A-A184386D66D3}"/>
                </a:ext>
              </a:extLst>
            </p:cNvPr>
            <p:cNvSpPr/>
            <p:nvPr/>
          </p:nvSpPr>
          <p:spPr>
            <a:xfrm>
              <a:off x="4398378" y="1198698"/>
              <a:ext cx="3395243" cy="255798"/>
            </a:xfrm>
            <a:prstGeom prst="roundRect">
              <a:avLst>
                <a:gd name="adj" fmla="val 20829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dirty="0">
                  <a:solidFill>
                    <a:schemeClr val="tx1"/>
                  </a:solidFill>
                </a:rPr>
                <a:t>Distribution of illness severity</a:t>
              </a:r>
            </a:p>
          </p:txBody>
        </p:sp>
        <p:sp>
          <p:nvSpPr>
            <p:cNvPr id="21" name="Rectangle: Rounded Corners 9">
              <a:extLst>
                <a:ext uri="{FF2B5EF4-FFF2-40B4-BE49-F238E27FC236}">
                  <a16:creationId xmlns:a16="http://schemas.microsoft.com/office/drawing/2014/main" id="{95CD1752-41BC-2E8C-A334-20586422B65A}"/>
                </a:ext>
              </a:extLst>
            </p:cNvPr>
            <p:cNvSpPr/>
            <p:nvPr/>
          </p:nvSpPr>
          <p:spPr>
            <a:xfrm>
              <a:off x="4041820" y="2883684"/>
              <a:ext cx="4544094" cy="255798"/>
            </a:xfrm>
            <a:prstGeom prst="roundRect">
              <a:avLst>
                <a:gd name="adj" fmla="val 20829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dirty="0">
                  <a:solidFill>
                    <a:schemeClr val="tx1"/>
                  </a:solidFill>
                </a:rPr>
                <a:t>Death counts as a function of illness severity</a:t>
              </a:r>
            </a:p>
          </p:txBody>
        </p:sp>
        <p:sp>
          <p:nvSpPr>
            <p:cNvPr id="22" name="Rectangle: Rounded Corners 9">
              <a:extLst>
                <a:ext uri="{FF2B5EF4-FFF2-40B4-BE49-F238E27FC236}">
                  <a16:creationId xmlns:a16="http://schemas.microsoft.com/office/drawing/2014/main" id="{F7D03DD6-6E5B-0D23-3EB1-14E5AE6BA6EF}"/>
                </a:ext>
              </a:extLst>
            </p:cNvPr>
            <p:cNvSpPr/>
            <p:nvPr/>
          </p:nvSpPr>
          <p:spPr>
            <a:xfrm>
              <a:off x="3850788" y="4577847"/>
              <a:ext cx="4829569" cy="255798"/>
            </a:xfrm>
            <a:prstGeom prst="roundRect">
              <a:avLst>
                <a:gd name="adj" fmla="val 20829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dirty="0">
                  <a:solidFill>
                    <a:schemeClr val="tx1"/>
                  </a:solidFill>
                </a:rPr>
                <a:t>Death proportions as a function of illness severity</a:t>
              </a:r>
            </a:p>
          </p:txBody>
        </p:sp>
        <p:sp>
          <p:nvSpPr>
            <p:cNvPr id="24" name="Rectangle: Rounded Corners 9">
              <a:extLst>
                <a:ext uri="{FF2B5EF4-FFF2-40B4-BE49-F238E27FC236}">
                  <a16:creationId xmlns:a16="http://schemas.microsoft.com/office/drawing/2014/main" id="{E9A608C7-D086-6877-0C32-AA63677F96A6}"/>
                </a:ext>
              </a:extLst>
            </p:cNvPr>
            <p:cNvSpPr/>
            <p:nvPr/>
          </p:nvSpPr>
          <p:spPr>
            <a:xfrm rot="16200000">
              <a:off x="889295" y="5535261"/>
              <a:ext cx="1013018" cy="238369"/>
            </a:xfrm>
            <a:prstGeom prst="roundRect">
              <a:avLst>
                <a:gd name="adj" fmla="val 20829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400" dirty="0">
                  <a:solidFill>
                    <a:schemeClr val="tx1"/>
                  </a:solidFill>
                </a:rPr>
                <a:t>% death</a:t>
              </a:r>
            </a:p>
          </p:txBody>
        </p:sp>
        <p:sp>
          <p:nvSpPr>
            <p:cNvPr id="25" name="Rectangle: Rounded Corners 9">
              <a:extLst>
                <a:ext uri="{FF2B5EF4-FFF2-40B4-BE49-F238E27FC236}">
                  <a16:creationId xmlns:a16="http://schemas.microsoft.com/office/drawing/2014/main" id="{CDEFC072-5267-0416-C2E0-AE7E91415585}"/>
                </a:ext>
              </a:extLst>
            </p:cNvPr>
            <p:cNvSpPr/>
            <p:nvPr/>
          </p:nvSpPr>
          <p:spPr>
            <a:xfrm rot="16200000">
              <a:off x="889296" y="3744068"/>
              <a:ext cx="1013018" cy="238369"/>
            </a:xfrm>
            <a:prstGeom prst="roundRect">
              <a:avLst>
                <a:gd name="adj" fmla="val 20829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400" dirty="0">
                  <a:solidFill>
                    <a:schemeClr val="tx1"/>
                  </a:solidFill>
                </a:rPr>
                <a:t>Count</a:t>
              </a:r>
            </a:p>
          </p:txBody>
        </p:sp>
        <p:sp>
          <p:nvSpPr>
            <p:cNvPr id="26" name="Rectangle: Rounded Corners 9">
              <a:extLst>
                <a:ext uri="{FF2B5EF4-FFF2-40B4-BE49-F238E27FC236}">
                  <a16:creationId xmlns:a16="http://schemas.microsoft.com/office/drawing/2014/main" id="{F0B75B0A-2751-98AE-18A9-606D353C46E6}"/>
                </a:ext>
              </a:extLst>
            </p:cNvPr>
            <p:cNvSpPr/>
            <p:nvPr/>
          </p:nvSpPr>
          <p:spPr>
            <a:xfrm rot="16200000">
              <a:off x="889293" y="2130143"/>
              <a:ext cx="1013018" cy="238369"/>
            </a:xfrm>
            <a:prstGeom prst="roundRect">
              <a:avLst>
                <a:gd name="adj" fmla="val 20829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400" dirty="0">
                  <a:solidFill>
                    <a:schemeClr val="tx1"/>
                  </a:solidFill>
                </a:rPr>
                <a:t>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31505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07A4183-BA8A-4604-8591-815ECD9B72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8" b="21418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C9B34-48DA-4D12-9D18-C74D63ED4674}"/>
              </a:ext>
            </a:extLst>
          </p:cNvPr>
          <p:cNvSpPr/>
          <p:nvPr/>
        </p:nvSpPr>
        <p:spPr>
          <a:xfrm>
            <a:off x="0" y="9824"/>
            <a:ext cx="12192000" cy="3923929"/>
          </a:xfrm>
          <a:prstGeom prst="rect">
            <a:avLst/>
          </a:prstGeom>
          <a:gradFill>
            <a:gsLst>
              <a:gs pos="0">
                <a:srgbClr val="50C3CA">
                  <a:alpha val="28000"/>
                </a:srgbClr>
              </a:gs>
              <a:gs pos="79000">
                <a:srgbClr val="1AA4B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AC522-BF97-469B-93DF-E7B948A5EE68}"/>
              </a:ext>
            </a:extLst>
          </p:cNvPr>
          <p:cNvSpPr txBox="1"/>
          <p:nvPr/>
        </p:nvSpPr>
        <p:spPr>
          <a:xfrm>
            <a:off x="1068933" y="1880094"/>
            <a:ext cx="470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anrope" pitchFamily="2" charset="0"/>
              </a:rPr>
              <a:t>Comorbidities</a:t>
            </a:r>
            <a:endParaRPr lang="en-ID" sz="3600" b="1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7F0996-8B0E-42B2-90FD-3D8B3C2FC578}"/>
              </a:ext>
            </a:extLst>
          </p:cNvPr>
          <p:cNvSpPr/>
          <p:nvPr/>
        </p:nvSpPr>
        <p:spPr>
          <a:xfrm>
            <a:off x="1146698" y="3579205"/>
            <a:ext cx="3425301" cy="628810"/>
          </a:xfrm>
          <a:prstGeom prst="roundRect">
            <a:avLst>
              <a:gd name="adj" fmla="val 20829"/>
            </a:avLst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CC964-52DE-4EB9-83B0-B55E9766ED74}"/>
              </a:ext>
            </a:extLst>
          </p:cNvPr>
          <p:cNvSpPr txBox="1"/>
          <p:nvPr/>
        </p:nvSpPr>
        <p:spPr>
          <a:xfrm>
            <a:off x="1146698" y="3755254"/>
            <a:ext cx="3425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C5686"/>
                </a:solidFill>
                <a:latin typeface="Manrope Medium" pitchFamily="2" charset="0"/>
              </a:rPr>
              <a:t>16 features – mostly binary categorical</a:t>
            </a:r>
            <a:endParaRPr lang="en-ID" sz="1600" b="1" dirty="0">
              <a:solidFill>
                <a:srgbClr val="1C5686"/>
              </a:solidFill>
              <a:latin typeface="Manrope ExtraBo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7E1E8-55DB-4C48-BA41-C4989AD1242E}"/>
              </a:ext>
            </a:extLst>
          </p:cNvPr>
          <p:cNvSpPr txBox="1"/>
          <p:nvPr/>
        </p:nvSpPr>
        <p:spPr>
          <a:xfrm>
            <a:off x="1068933" y="4430456"/>
            <a:ext cx="54213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Myocardial Infarction (MI) 	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Peripheral Vascular Disease (PVD) 		(0/1/2)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Congestive Heart Failure (CHF)  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Cardiovascular Disease (CVD)  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Dementia 		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</a:t>
            </a:r>
            <a:r>
              <a:rPr lang="en-US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Chronic obstructive pulmonary disease </a:t>
            </a: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(COPD) 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Diabetes mellitus complicated 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Diabetes mellitus simple 			(0/1)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B85F5-C7BE-A8BD-5B64-F46E2CF827FF}"/>
              </a:ext>
            </a:extLst>
          </p:cNvPr>
          <p:cNvSpPr txBox="1"/>
          <p:nvPr/>
        </p:nvSpPr>
        <p:spPr>
          <a:xfrm>
            <a:off x="6810986" y="4433878"/>
            <a:ext cx="44681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9. Renal Disease 	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10. All CNS 	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11. Pure CNS 	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 Stroke 	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13. Seizure 	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14. Old - Syncope 	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15. Old</a:t>
            </a:r>
            <a:r>
              <a:rPr lang="en-US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Other Neurological Conditions</a:t>
            </a: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 Other Brain Lesions		(0/1)</a:t>
            </a:r>
            <a:endParaRPr lang="en-ID" sz="1600" dirty="0">
              <a:solidFill>
                <a:srgbClr val="18181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raphic 39" descr="Heartbeat">
            <a:extLst>
              <a:ext uri="{FF2B5EF4-FFF2-40B4-BE49-F238E27FC236}">
                <a16:creationId xmlns:a16="http://schemas.microsoft.com/office/drawing/2014/main" id="{EDBA905A-E98C-5303-AEEB-E1E6133C3DA4}"/>
              </a:ext>
            </a:extLst>
          </p:cNvPr>
          <p:cNvSpPr/>
          <p:nvPr/>
        </p:nvSpPr>
        <p:spPr>
          <a:xfrm>
            <a:off x="1142968" y="1436008"/>
            <a:ext cx="558524" cy="370022"/>
          </a:xfrm>
          <a:custGeom>
            <a:avLst/>
            <a:gdLst>
              <a:gd name="connsiteX0" fmla="*/ 333375 w 762000"/>
              <a:gd name="connsiteY0" fmla="*/ 513478 h 504825"/>
              <a:gd name="connsiteX1" fmla="*/ 330518 w 762000"/>
              <a:gd name="connsiteY1" fmla="*/ 513478 h 504825"/>
              <a:gd name="connsiteX2" fmla="*/ 304800 w 762000"/>
              <a:gd name="connsiteY2" fmla="*/ 490618 h 504825"/>
              <a:gd name="connsiteX3" fmla="*/ 239077 w 762000"/>
              <a:gd name="connsiteY3" fmla="*/ 142003 h 504825"/>
              <a:gd name="connsiteX4" fmla="*/ 198120 w 762000"/>
              <a:gd name="connsiteY4" fmla="*/ 265828 h 504825"/>
              <a:gd name="connsiteX5" fmla="*/ 171450 w 762000"/>
              <a:gd name="connsiteY5" fmla="*/ 284878 h 504825"/>
              <a:gd name="connsiteX6" fmla="*/ 0 w 762000"/>
              <a:gd name="connsiteY6" fmla="*/ 284878 h 504825"/>
              <a:gd name="connsiteX7" fmla="*/ 0 w 762000"/>
              <a:gd name="connsiteY7" fmla="*/ 227728 h 504825"/>
              <a:gd name="connsiteX8" fmla="*/ 150495 w 762000"/>
              <a:gd name="connsiteY8" fmla="*/ 227728 h 504825"/>
              <a:gd name="connsiteX9" fmla="*/ 220028 w 762000"/>
              <a:gd name="connsiteY9" fmla="*/ 19130 h 504825"/>
              <a:gd name="connsiteX10" fmla="*/ 248602 w 762000"/>
              <a:gd name="connsiteY10" fmla="*/ 80 h 504825"/>
              <a:gd name="connsiteX11" fmla="*/ 274320 w 762000"/>
              <a:gd name="connsiteY11" fmla="*/ 22940 h 504825"/>
              <a:gd name="connsiteX12" fmla="*/ 340995 w 762000"/>
              <a:gd name="connsiteY12" fmla="*/ 380128 h 504825"/>
              <a:gd name="connsiteX13" fmla="*/ 438150 w 762000"/>
              <a:gd name="connsiteY13" fmla="*/ 122953 h 504825"/>
              <a:gd name="connsiteX14" fmla="*/ 465773 w 762000"/>
              <a:gd name="connsiteY14" fmla="*/ 104855 h 504825"/>
              <a:gd name="connsiteX15" fmla="*/ 492443 w 762000"/>
              <a:gd name="connsiteY15" fmla="*/ 125810 h 504825"/>
              <a:gd name="connsiteX16" fmla="*/ 546735 w 762000"/>
              <a:gd name="connsiteY16" fmla="*/ 303928 h 504825"/>
              <a:gd name="connsiteX17" fmla="*/ 607695 w 762000"/>
              <a:gd name="connsiteY17" fmla="*/ 237253 h 504825"/>
              <a:gd name="connsiteX18" fmla="*/ 628650 w 762000"/>
              <a:gd name="connsiteY18" fmla="*/ 227728 h 504825"/>
              <a:gd name="connsiteX19" fmla="*/ 762000 w 762000"/>
              <a:gd name="connsiteY19" fmla="*/ 227728 h 504825"/>
              <a:gd name="connsiteX20" fmla="*/ 762000 w 762000"/>
              <a:gd name="connsiteY20" fmla="*/ 284878 h 504825"/>
              <a:gd name="connsiteX21" fmla="*/ 641033 w 762000"/>
              <a:gd name="connsiteY21" fmla="*/ 284878 h 504825"/>
              <a:gd name="connsiteX22" fmla="*/ 554355 w 762000"/>
              <a:gd name="connsiteY22" fmla="*/ 380128 h 504825"/>
              <a:gd name="connsiteX23" fmla="*/ 526733 w 762000"/>
              <a:gd name="connsiteY23" fmla="*/ 388700 h 504825"/>
              <a:gd name="connsiteX24" fmla="*/ 505778 w 762000"/>
              <a:gd name="connsiteY24" fmla="*/ 368698 h 504825"/>
              <a:gd name="connsiteX25" fmla="*/ 462915 w 762000"/>
              <a:gd name="connsiteY25" fmla="*/ 222013 h 504825"/>
              <a:gd name="connsiteX26" fmla="*/ 360045 w 762000"/>
              <a:gd name="connsiteY26" fmla="*/ 495380 h 504825"/>
              <a:gd name="connsiteX27" fmla="*/ 333375 w 762000"/>
              <a:gd name="connsiteY27" fmla="*/ 513478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000" h="504825">
                <a:moveTo>
                  <a:pt x="333375" y="513478"/>
                </a:moveTo>
                <a:lnTo>
                  <a:pt x="330518" y="513478"/>
                </a:lnTo>
                <a:cubicBezTo>
                  <a:pt x="318135" y="512525"/>
                  <a:pt x="307658" y="503000"/>
                  <a:pt x="304800" y="490618"/>
                </a:cubicBezTo>
                <a:lnTo>
                  <a:pt x="239077" y="142003"/>
                </a:lnTo>
                <a:lnTo>
                  <a:pt x="198120" y="265828"/>
                </a:lnTo>
                <a:cubicBezTo>
                  <a:pt x="194310" y="277258"/>
                  <a:pt x="183833" y="284878"/>
                  <a:pt x="171450" y="284878"/>
                </a:cubicBezTo>
                <a:lnTo>
                  <a:pt x="0" y="284878"/>
                </a:lnTo>
                <a:lnTo>
                  <a:pt x="0" y="227728"/>
                </a:lnTo>
                <a:lnTo>
                  <a:pt x="150495" y="227728"/>
                </a:lnTo>
                <a:lnTo>
                  <a:pt x="220028" y="19130"/>
                </a:lnTo>
                <a:cubicBezTo>
                  <a:pt x="223838" y="6748"/>
                  <a:pt x="236220" y="-872"/>
                  <a:pt x="248602" y="80"/>
                </a:cubicBezTo>
                <a:cubicBezTo>
                  <a:pt x="260985" y="1033"/>
                  <a:pt x="272415" y="10558"/>
                  <a:pt x="274320" y="22940"/>
                </a:cubicBezTo>
                <a:lnTo>
                  <a:pt x="340995" y="380128"/>
                </a:lnTo>
                <a:lnTo>
                  <a:pt x="438150" y="122953"/>
                </a:lnTo>
                <a:cubicBezTo>
                  <a:pt x="442913" y="111523"/>
                  <a:pt x="453390" y="103903"/>
                  <a:pt x="465773" y="104855"/>
                </a:cubicBezTo>
                <a:cubicBezTo>
                  <a:pt x="478155" y="105808"/>
                  <a:pt x="488633" y="113428"/>
                  <a:pt x="492443" y="125810"/>
                </a:cubicBezTo>
                <a:lnTo>
                  <a:pt x="546735" y="303928"/>
                </a:lnTo>
                <a:lnTo>
                  <a:pt x="607695" y="237253"/>
                </a:lnTo>
                <a:cubicBezTo>
                  <a:pt x="613410" y="231538"/>
                  <a:pt x="621030" y="227728"/>
                  <a:pt x="628650" y="227728"/>
                </a:cubicBezTo>
                <a:lnTo>
                  <a:pt x="762000" y="227728"/>
                </a:lnTo>
                <a:lnTo>
                  <a:pt x="762000" y="284878"/>
                </a:lnTo>
                <a:lnTo>
                  <a:pt x="641033" y="284878"/>
                </a:lnTo>
                <a:lnTo>
                  <a:pt x="554355" y="380128"/>
                </a:lnTo>
                <a:cubicBezTo>
                  <a:pt x="547688" y="387748"/>
                  <a:pt x="537210" y="390605"/>
                  <a:pt x="526733" y="388700"/>
                </a:cubicBezTo>
                <a:cubicBezTo>
                  <a:pt x="516255" y="386795"/>
                  <a:pt x="508635" y="379175"/>
                  <a:pt x="505778" y="368698"/>
                </a:cubicBezTo>
                <a:lnTo>
                  <a:pt x="462915" y="222013"/>
                </a:lnTo>
                <a:lnTo>
                  <a:pt x="360045" y="495380"/>
                </a:lnTo>
                <a:cubicBezTo>
                  <a:pt x="356235" y="505858"/>
                  <a:pt x="344805" y="513478"/>
                  <a:pt x="333375" y="51347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200191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07A4183-BA8A-4604-8591-815ECD9B72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8" b="21418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C9B34-48DA-4D12-9D18-C74D63ED4674}"/>
              </a:ext>
            </a:extLst>
          </p:cNvPr>
          <p:cNvSpPr/>
          <p:nvPr/>
        </p:nvSpPr>
        <p:spPr>
          <a:xfrm>
            <a:off x="0" y="-7716"/>
            <a:ext cx="12192000" cy="3923929"/>
          </a:xfrm>
          <a:prstGeom prst="rect">
            <a:avLst/>
          </a:prstGeom>
          <a:gradFill>
            <a:gsLst>
              <a:gs pos="0">
                <a:srgbClr val="50C3CA">
                  <a:alpha val="28000"/>
                </a:srgbClr>
              </a:gs>
              <a:gs pos="79000">
                <a:srgbClr val="1AA4B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AC522-BF97-469B-93DF-E7B948A5EE68}"/>
              </a:ext>
            </a:extLst>
          </p:cNvPr>
          <p:cNvSpPr txBox="1"/>
          <p:nvPr/>
        </p:nvSpPr>
        <p:spPr>
          <a:xfrm>
            <a:off x="680036" y="164798"/>
            <a:ext cx="470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anrope" pitchFamily="2" charset="0"/>
              </a:rPr>
              <a:t>Clinical Tests</a:t>
            </a:r>
            <a:endParaRPr lang="en-ID" sz="3600" b="1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7F0996-8B0E-42B2-90FD-3D8B3C2FC578}"/>
              </a:ext>
            </a:extLst>
          </p:cNvPr>
          <p:cNvSpPr/>
          <p:nvPr/>
        </p:nvSpPr>
        <p:spPr>
          <a:xfrm>
            <a:off x="795919" y="1021330"/>
            <a:ext cx="3425301" cy="628810"/>
          </a:xfrm>
          <a:prstGeom prst="roundRect">
            <a:avLst>
              <a:gd name="adj" fmla="val 20829"/>
            </a:avLst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CC964-52DE-4EB9-83B0-B55E9766ED74}"/>
              </a:ext>
            </a:extLst>
          </p:cNvPr>
          <p:cNvSpPr txBox="1"/>
          <p:nvPr/>
        </p:nvSpPr>
        <p:spPr>
          <a:xfrm>
            <a:off x="977599" y="1137032"/>
            <a:ext cx="280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C5686"/>
                </a:solidFill>
                <a:latin typeface="Manrope Medium" pitchFamily="2" charset="0"/>
              </a:rPr>
              <a:t>Continuous measures</a:t>
            </a:r>
            <a:endParaRPr lang="en-ID" b="1" dirty="0">
              <a:solidFill>
                <a:srgbClr val="1C5686"/>
              </a:solidFill>
              <a:latin typeface="Manrope ExtraBo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7E1E8-55DB-4C48-BA41-C4989AD1242E}"/>
              </a:ext>
            </a:extLst>
          </p:cNvPr>
          <p:cNvSpPr txBox="1"/>
          <p:nvPr/>
        </p:nvSpPr>
        <p:spPr>
          <a:xfrm>
            <a:off x="794342" y="1882938"/>
            <a:ext cx="542137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sz="1600" baseline="-250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</a:t>
            </a: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Saturation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Temperature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Arterial Pressure (MAP)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D-dimer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Platelet count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 Normalized Ratio (INR)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Blood Urea Nitrogen (BUN)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Creatinine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Sodium</a:t>
            </a:r>
          </a:p>
          <a:p>
            <a:pPr marL="342900" indent="-342900">
              <a:buAutoNum type="arabicPeriod"/>
            </a:pP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Glucose</a:t>
            </a:r>
          </a:p>
          <a:p>
            <a:pPr marL="342900" indent="-342900">
              <a:buAutoNum type="arabicPeriod"/>
            </a:pP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Aspartate aminotransferase (AST)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 Alanine transaminase (ALT)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13. White Blood Cell (WBC) counts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14. Lymphocytes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15. Interleukin-6 (IL6)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 Ferritin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17. C-Reactive Protein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18. Procalcitonin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19. Troponin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B85F5-C7BE-A8BD-5B64-F46E2CF827FF}"/>
              </a:ext>
            </a:extLst>
          </p:cNvPr>
          <p:cNvSpPr txBox="1"/>
          <p:nvPr/>
        </p:nvSpPr>
        <p:spPr>
          <a:xfrm>
            <a:off x="6096000" y="1890654"/>
            <a:ext cx="50183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20. O</a:t>
            </a:r>
            <a:r>
              <a:rPr lang="en-US" sz="1600" baseline="-250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</a:t>
            </a: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Saturation &lt; 94% 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21. Temperature &gt; 38 ºC 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22. MAP &lt; 70 </a:t>
            </a:r>
            <a:r>
              <a:rPr lang="en-US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mmHg</a:t>
            </a: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23. D-Dimer &gt; 3 </a:t>
            </a:r>
            <a:r>
              <a:rPr lang="en-US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mg/ml </a:t>
            </a: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24. Platelet score 			(0/1/2)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25. INR &gt; 1.2 	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26. BUN &gt; 30 </a:t>
            </a:r>
            <a:r>
              <a:rPr lang="en-US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mg/dL </a:t>
            </a: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(0/1)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27. Creatinine Score 		(0/1/2)</a:t>
            </a:r>
          </a:p>
          <a:p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28. Sodium &lt; 139 or &gt; 155 </a:t>
            </a:r>
            <a:r>
              <a:rPr lang="en-US" sz="1400" dirty="0" err="1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mEq</a:t>
            </a:r>
            <a:r>
              <a:rPr lang="en-US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/L</a:t>
            </a:r>
            <a:r>
              <a:rPr lang="en-US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29. Glucose &lt; 60 or &gt; 500 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mg/dL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30. AST &gt; 40 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units/L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	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31. ALT &gt; 40 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units/L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	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32. WBC &lt; 1.8 or &gt; 4.8 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× 10</a:t>
            </a:r>
            <a:r>
              <a:rPr lang="en-ID" sz="1400" baseline="300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/L 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33. Lymphocytes &lt; 1 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</a:t>
            </a:r>
            <a:r>
              <a:rPr lang="en-ID" sz="1400" dirty="0" err="1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nL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34. IL6 &gt; 150 </a:t>
            </a:r>
            <a:r>
              <a:rPr lang="en-ID" sz="1400" dirty="0" err="1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pg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/ml 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	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35. Ferritin &gt; 300 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ng/mL 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36. C-Reactive Protein &gt; 1 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mg/L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37. Procalcitonin &gt; 0.1 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ng/ml 	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(0/1)</a:t>
            </a:r>
          </a:p>
          <a:p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38. Troponin &gt; 0.1 </a:t>
            </a:r>
            <a:r>
              <a:rPr lang="en-ID" sz="14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ng/ml </a:t>
            </a:r>
            <a:r>
              <a:rPr lang="en-ID" sz="1600" dirty="0">
                <a:solidFill>
                  <a:srgbClr val="1818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(0/1)</a:t>
            </a:r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97B1D888-7E27-5144-F8BD-C2291BC35494}"/>
              </a:ext>
            </a:extLst>
          </p:cNvPr>
          <p:cNvSpPr/>
          <p:nvPr/>
        </p:nvSpPr>
        <p:spPr>
          <a:xfrm>
            <a:off x="6154842" y="1007293"/>
            <a:ext cx="3425301" cy="628810"/>
          </a:xfrm>
          <a:prstGeom prst="roundRect">
            <a:avLst>
              <a:gd name="adj" fmla="val 20829"/>
            </a:avLst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D4B11-DE6C-E03A-8993-3D8B4C712EBC}"/>
              </a:ext>
            </a:extLst>
          </p:cNvPr>
          <p:cNvSpPr txBox="1"/>
          <p:nvPr/>
        </p:nvSpPr>
        <p:spPr>
          <a:xfrm>
            <a:off x="6248894" y="1112056"/>
            <a:ext cx="280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C5686"/>
                </a:solidFill>
                <a:latin typeface="Manrope Medium" pitchFamily="2" charset="0"/>
              </a:rPr>
              <a:t>Categorical data</a:t>
            </a:r>
            <a:endParaRPr lang="en-ID" b="1" dirty="0">
              <a:solidFill>
                <a:srgbClr val="1C5686"/>
              </a:solidFill>
              <a:latin typeface="Manrope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237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07A4183-BA8A-4604-8591-815ECD9B72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8" b="21418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C9B34-48DA-4D12-9D18-C74D63ED4674}"/>
              </a:ext>
            </a:extLst>
          </p:cNvPr>
          <p:cNvSpPr/>
          <p:nvPr/>
        </p:nvSpPr>
        <p:spPr>
          <a:xfrm>
            <a:off x="0" y="-7716"/>
            <a:ext cx="12192000" cy="3923929"/>
          </a:xfrm>
          <a:prstGeom prst="rect">
            <a:avLst/>
          </a:prstGeom>
          <a:gradFill>
            <a:gsLst>
              <a:gs pos="0">
                <a:srgbClr val="50C3CA">
                  <a:alpha val="28000"/>
                </a:srgbClr>
              </a:gs>
              <a:gs pos="79000">
                <a:srgbClr val="1AA4B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AC522-BF97-469B-93DF-E7B948A5EE68}"/>
              </a:ext>
            </a:extLst>
          </p:cNvPr>
          <p:cNvSpPr txBox="1"/>
          <p:nvPr/>
        </p:nvSpPr>
        <p:spPr>
          <a:xfrm>
            <a:off x="680036" y="164798"/>
            <a:ext cx="470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Manrope" pitchFamily="2" charset="0"/>
              </a:rPr>
              <a:t>Pearsons</a:t>
            </a:r>
            <a:r>
              <a:rPr lang="en-US" sz="3600" b="1" dirty="0">
                <a:solidFill>
                  <a:schemeClr val="bg1"/>
                </a:solidFill>
                <a:latin typeface="Manrope" pitchFamily="2" charset="0"/>
              </a:rPr>
              <a:t> Correlation</a:t>
            </a:r>
            <a:endParaRPr lang="en-ID" sz="3600" b="1" dirty="0">
              <a:solidFill>
                <a:schemeClr val="bg1"/>
              </a:solidFill>
              <a:latin typeface="Manrope" pitchFamily="2" charset="0"/>
            </a:endParaRPr>
          </a:p>
        </p:txBody>
      </p:sp>
      <p:pic>
        <p:nvPicPr>
          <p:cNvPr id="9" name="Picture 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7B19875-CC23-A999-4465-8A2F6CCE1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8" y="1680731"/>
            <a:ext cx="3414511" cy="4967960"/>
          </a:xfrm>
          <a:prstGeom prst="rect">
            <a:avLst/>
          </a:prstGeom>
        </p:spPr>
      </p:pic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0973576F-3D29-7D68-3539-53D15E3B7BE5}"/>
              </a:ext>
            </a:extLst>
          </p:cNvPr>
          <p:cNvSpPr/>
          <p:nvPr/>
        </p:nvSpPr>
        <p:spPr>
          <a:xfrm>
            <a:off x="798968" y="974653"/>
            <a:ext cx="3425301" cy="628810"/>
          </a:xfrm>
          <a:prstGeom prst="roundRect">
            <a:avLst>
              <a:gd name="adj" fmla="val 20829"/>
            </a:avLst>
          </a:prstGeom>
          <a:solidFill>
            <a:schemeClr val="bg1"/>
          </a:solidFill>
          <a:ln>
            <a:noFill/>
          </a:ln>
          <a:effectLst>
            <a:outerShdw blurRad="571500" dist="279400" dir="1500000" sx="98000" sy="98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CBC017-08E7-1BBD-73D7-16326F268C5C}"/>
              </a:ext>
            </a:extLst>
          </p:cNvPr>
          <p:cNvSpPr txBox="1"/>
          <p:nvPr/>
        </p:nvSpPr>
        <p:spPr>
          <a:xfrm>
            <a:off x="967769" y="1104392"/>
            <a:ext cx="280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C5686"/>
                </a:solidFill>
                <a:latin typeface="Manrope Medium" pitchFamily="2" charset="0"/>
              </a:rPr>
              <a:t>with ‘Death’</a:t>
            </a:r>
            <a:endParaRPr lang="en-ID" b="1" dirty="0">
              <a:solidFill>
                <a:srgbClr val="1C5686"/>
              </a:solidFill>
              <a:latin typeface="Manrope ExtraBold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E82669-E2BB-9469-55FA-DBF4CE6619C8}"/>
              </a:ext>
            </a:extLst>
          </p:cNvPr>
          <p:cNvGrpSpPr/>
          <p:nvPr/>
        </p:nvGrpSpPr>
        <p:grpSpPr>
          <a:xfrm>
            <a:off x="5502566" y="936767"/>
            <a:ext cx="5418719" cy="5766542"/>
            <a:chOff x="5502566" y="936767"/>
            <a:chExt cx="5418719" cy="5766542"/>
          </a:xfrm>
        </p:grpSpPr>
        <p:pic>
          <p:nvPicPr>
            <p:cNvPr id="14" name="Picture 13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EC056773-63A5-1785-8CF2-0F1F7EE72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03"/>
            <a:stretch/>
          </p:blipFill>
          <p:spPr>
            <a:xfrm>
              <a:off x="5548515" y="1649355"/>
              <a:ext cx="2731554" cy="5030712"/>
            </a:xfrm>
            <a:prstGeom prst="rect">
              <a:avLst/>
            </a:prstGeom>
          </p:spPr>
        </p:pic>
        <p:pic>
          <p:nvPicPr>
            <p:cNvPr id="15" name="Picture 1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0ED45500-5D95-0D72-A60B-348D6BA07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33"/>
            <a:stretch/>
          </p:blipFill>
          <p:spPr>
            <a:xfrm>
              <a:off x="8479865" y="1680731"/>
              <a:ext cx="2441420" cy="5022578"/>
            </a:xfrm>
            <a:prstGeom prst="rect">
              <a:avLst/>
            </a:prstGeom>
          </p:spPr>
        </p:pic>
        <p:sp>
          <p:nvSpPr>
            <p:cNvPr id="18" name="Rectangle: Rounded Corners 9">
              <a:extLst>
                <a:ext uri="{FF2B5EF4-FFF2-40B4-BE49-F238E27FC236}">
                  <a16:creationId xmlns:a16="http://schemas.microsoft.com/office/drawing/2014/main" id="{9203EC1E-9BDD-D52E-8302-43F4823BDB6A}"/>
                </a:ext>
              </a:extLst>
            </p:cNvPr>
            <p:cNvSpPr/>
            <p:nvPr/>
          </p:nvSpPr>
          <p:spPr>
            <a:xfrm>
              <a:off x="5502566" y="936767"/>
              <a:ext cx="3425301" cy="628810"/>
            </a:xfrm>
            <a:prstGeom prst="roundRect">
              <a:avLst>
                <a:gd name="adj" fmla="val 20829"/>
              </a:avLst>
            </a:prstGeom>
            <a:solidFill>
              <a:schemeClr val="bg1"/>
            </a:solidFill>
            <a:ln>
              <a:noFill/>
            </a:ln>
            <a:effectLst>
              <a:outerShdw blurRad="571500" dist="279400" dir="1500000" sx="98000" sy="98000" algn="ctr" rotWithShape="0">
                <a:srgbClr val="000000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1E254-73D6-7AEB-38E5-68D211C8BE0C}"/>
                </a:ext>
              </a:extLst>
            </p:cNvPr>
            <p:cNvSpPr txBox="1"/>
            <p:nvPr/>
          </p:nvSpPr>
          <p:spPr>
            <a:xfrm>
              <a:off x="5672910" y="1063371"/>
              <a:ext cx="2806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C5686"/>
                  </a:solidFill>
                  <a:latin typeface="Manrope Medium" pitchFamily="2" charset="0"/>
                </a:rPr>
                <a:t>with ‘Severity’</a:t>
              </a:r>
              <a:endParaRPr lang="en-ID" b="1" dirty="0">
                <a:solidFill>
                  <a:srgbClr val="1C5686"/>
                </a:solidFill>
                <a:latin typeface="Manrope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28556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50C3CA"/>
            </a:gs>
            <a:gs pos="100000">
              <a:srgbClr val="1AA4BE"/>
            </a:gs>
          </a:gsLst>
          <a:lin ang="4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8302</TotalTime>
  <Words>2543</Words>
  <Application>Microsoft Macintosh PowerPoint</Application>
  <PresentationFormat>Widescreen</PresentationFormat>
  <Paragraphs>336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等线</vt:lpstr>
      <vt:lpstr>Arial</vt:lpstr>
      <vt:lpstr>Calibri</vt:lpstr>
      <vt:lpstr>Manrope</vt:lpstr>
      <vt:lpstr>Manrope ExtraBold</vt:lpstr>
      <vt:lpstr>Manrope Medium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Ramanda Galang Bryantama</dc:creator>
  <cp:lastModifiedBy>Gayle Ferguson</cp:lastModifiedBy>
  <cp:revision>108</cp:revision>
  <cp:lastPrinted>2022-08-12T03:50:16Z</cp:lastPrinted>
  <dcterms:created xsi:type="dcterms:W3CDTF">2019-08-12T03:52:24Z</dcterms:created>
  <dcterms:modified xsi:type="dcterms:W3CDTF">2022-08-15T23:31:48Z</dcterms:modified>
</cp:coreProperties>
</file>